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64" r:id="rId3"/>
    <p:sldId id="265" r:id="rId4"/>
    <p:sldId id="256" r:id="rId5"/>
    <p:sldId id="257" r:id="rId6"/>
    <p:sldId id="258" r:id="rId7"/>
    <p:sldId id="259" r:id="rId8"/>
    <p:sldId id="260" r:id="rId9"/>
    <p:sldId id="261" r:id="rId10"/>
    <p:sldId id="262" r:id="rId11"/>
    <p:sldId id="272" r:id="rId12"/>
    <p:sldId id="273" r:id="rId13"/>
    <p:sldId id="274" r:id="rId14"/>
    <p:sldId id="275" r:id="rId15"/>
    <p:sldId id="277" r:id="rId16"/>
    <p:sldId id="276" r:id="rId17"/>
    <p:sldId id="263" r:id="rId18"/>
    <p:sldId id="267" r:id="rId19"/>
    <p:sldId id="268" r:id="rId20"/>
    <p:sldId id="269" r:id="rId21"/>
    <p:sldId id="270" r:id="rId2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224" y="8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7404A0A-3577-01CA-6910-A4792A9646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28FE240-0857-9F2F-BE46-B416361EB6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2295BAF-1DCC-35DA-44CE-2EB2F489E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199E4-EEBE-4065-93BF-4C1E4ADAC26B}" type="datetimeFigureOut">
              <a:rPr kumimoji="1" lang="ja-JP" altLang="en-US" smtClean="0"/>
              <a:t>2023/2/4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523DEDD-7CC4-6AC5-2506-66E9A2F87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CBBB054-10FF-7AEE-A553-29AC4FF1A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21FDC-40C5-471B-9E2B-4C66C4908ED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0996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2CD0E7F-E593-CE9E-E9D1-21A3398A9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89334F0-C6D4-5F53-8B60-AAFDEE547C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307B924-065B-D6F7-8F89-F8A546E67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199E4-EEBE-4065-93BF-4C1E4ADAC26B}" type="datetimeFigureOut">
              <a:rPr kumimoji="1" lang="ja-JP" altLang="en-US" smtClean="0"/>
              <a:t>2023/2/4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204BF7A-213A-D4BB-B23C-CB62A64F7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FAC7070-44A9-8D82-40FF-F3ADF1CF3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21FDC-40C5-471B-9E2B-4C66C4908ED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5645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E92C6E6D-4620-E95A-E6F5-7D276D6191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A775D8FF-4CB1-88FD-8362-8F0CD65CBF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49A2911-A1B9-CFAA-7CB2-29077017C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199E4-EEBE-4065-93BF-4C1E4ADAC26B}" type="datetimeFigureOut">
              <a:rPr kumimoji="1" lang="ja-JP" altLang="en-US" smtClean="0"/>
              <a:t>2023/2/4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792D03E-6BC1-BEF4-34C6-FB116C2F2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3229692-7DC3-DB25-C5B4-61E000DD3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21FDC-40C5-471B-9E2B-4C66C4908ED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6508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06FB87C-D5B1-A1DC-E05E-DA1B9D462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9037480-F745-E009-FD72-471E60C552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1968826-8F00-7641-08D0-BDA1316D3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199E4-EEBE-4065-93BF-4C1E4ADAC26B}" type="datetimeFigureOut">
              <a:rPr kumimoji="1" lang="ja-JP" altLang="en-US" smtClean="0"/>
              <a:t>2023/2/4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6D01E84-82B9-4479-1F4C-A4A7580D3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851B2F9-BBBF-2B67-9F3D-270DFD36D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21FDC-40C5-471B-9E2B-4C66C4908ED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7354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8730491-6773-2836-9C7D-A9BCD2D7E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1442A7C-05D1-FE43-7DDC-2A1FE432FB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02DAE9D-1E21-3824-F100-7B2585639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199E4-EEBE-4065-93BF-4C1E4ADAC26B}" type="datetimeFigureOut">
              <a:rPr kumimoji="1" lang="ja-JP" altLang="en-US" smtClean="0"/>
              <a:t>2023/2/4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753EE25-5929-A300-C609-067DC588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DB52DE3-14D7-9749-C1C3-3B6173E9A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21FDC-40C5-471B-9E2B-4C66C4908ED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6789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C040F18-FD5F-76E1-91C5-61B04D0FF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C40412A-04C2-C988-1178-EDCF8310AE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2C4EB1F-7587-CA92-5B68-68CB8114E1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12E795A-6408-14F6-94CB-A5265EC4D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199E4-EEBE-4065-93BF-4C1E4ADAC26B}" type="datetimeFigureOut">
              <a:rPr kumimoji="1" lang="ja-JP" altLang="en-US" smtClean="0"/>
              <a:t>2023/2/4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86F409C-E460-995A-FBDD-B7881F838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806F599-62F3-6178-3CC4-30D27C26C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21FDC-40C5-471B-9E2B-4C66C4908ED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1733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1EF36BD-8B1D-EE64-9CB1-0D87D9C45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2842A67-BD33-FB14-FF3F-8D63939C93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BB5E61B-4449-4A41-BEF2-CD475497AA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895CC84D-A336-F61A-ABFA-E87CE1B272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21823120-BD6A-80CB-414A-2380E3F34D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E212028D-656C-8E38-CAEC-A822E2299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199E4-EEBE-4065-93BF-4C1E4ADAC26B}" type="datetimeFigureOut">
              <a:rPr kumimoji="1" lang="ja-JP" altLang="en-US" smtClean="0"/>
              <a:t>2023/2/4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24DE032B-7AA7-B69B-1AF4-EE57D33F0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A151F106-18A4-6650-E07A-809BF50C7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21FDC-40C5-471B-9E2B-4C66C4908ED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2219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36E8491-2525-1874-401B-A32F112A9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86AF76A8-9CEA-7D2B-1A25-CA8CC42C4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199E4-EEBE-4065-93BF-4C1E4ADAC26B}" type="datetimeFigureOut">
              <a:rPr kumimoji="1" lang="ja-JP" altLang="en-US" smtClean="0"/>
              <a:t>2023/2/4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DE70898C-1430-8D01-B711-1EBF26905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DC5820D-E654-3FCA-79B1-533DBE21D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21FDC-40C5-471B-9E2B-4C66C4908ED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764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DF18500C-0109-39EB-7354-28480498C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199E4-EEBE-4065-93BF-4C1E4ADAC26B}" type="datetimeFigureOut">
              <a:rPr kumimoji="1" lang="ja-JP" altLang="en-US" smtClean="0"/>
              <a:t>2023/2/4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F87A7BBE-C4F2-81D4-A9E4-C1B30B47D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4185373-E5A4-3257-AD8D-DC382471A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21FDC-40C5-471B-9E2B-4C66C4908ED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7649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FA39B37-AECA-A243-1035-E3F4B03B5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2924F60-6681-C834-2BB2-6F5C38CDCF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66BD594C-F643-0D50-0E18-0F27B0C25F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9DCD49C-9776-326A-A9E0-61D64BEA7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199E4-EEBE-4065-93BF-4C1E4ADAC26B}" type="datetimeFigureOut">
              <a:rPr kumimoji="1" lang="ja-JP" altLang="en-US" smtClean="0"/>
              <a:t>2023/2/4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ECAEB9A-D3E2-3F04-028D-93E34352B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D6B32EA-CD8E-8FB2-3E9A-E88761D3D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21FDC-40C5-471B-9E2B-4C66C4908ED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5577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D429985-B877-B667-7B60-C7B7C9EE1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448C4E39-C9EA-B4D2-6D15-1FB38084FB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22CDC859-1B11-20F9-0563-D8CF64F687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E59599E-1460-4C96-A6BB-C06792E11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199E4-EEBE-4065-93BF-4C1E4ADAC26B}" type="datetimeFigureOut">
              <a:rPr kumimoji="1" lang="ja-JP" altLang="en-US" smtClean="0"/>
              <a:t>2023/2/4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CD721DE-A4B6-D2EB-D4FC-6FFCC5705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AA31156-36B4-8E76-9D7D-785A4FB37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21FDC-40C5-471B-9E2B-4C66C4908ED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2978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5E8A2D7F-074B-03BA-B8E0-3118C1480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90C3082-AFE2-7156-E58F-24E869F08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D46DEAD-24FA-CAF9-EF47-0E3174BA7C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C199E4-EEBE-4065-93BF-4C1E4ADAC26B}" type="datetimeFigureOut">
              <a:rPr kumimoji="1" lang="ja-JP" altLang="en-US" smtClean="0"/>
              <a:t>2023/2/4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21FA19E-E318-1944-9500-D6CD7EE5A2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CBBB5D0-DB73-5828-474D-EEF443FB49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D21FDC-40C5-471B-9E2B-4C66C4908ED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9926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adachigakuen-my.sharepoint.com/:x:/p/setoguchi/EUIQSpzfUH9Lo83IEpkMI2MBu7gZSWoM6PiWIZfidO2wtw?e=q7naBF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FAA5EEF5-87DE-CCB2-CCAB-980578A8C337}"/>
              </a:ext>
            </a:extLst>
          </p:cNvPr>
          <p:cNvSpPr/>
          <p:nvPr/>
        </p:nvSpPr>
        <p:spPr>
          <a:xfrm>
            <a:off x="488950" y="800100"/>
            <a:ext cx="11214100" cy="2628900"/>
          </a:xfrm>
          <a:prstGeom prst="rect">
            <a:avLst/>
          </a:prstGeom>
          <a:solidFill>
            <a:srgbClr val="33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kumimoji="1" lang="en-US" altLang="ja-JP" sz="4800" dirty="0"/>
              <a:t>【Power Automate</a:t>
            </a:r>
            <a:r>
              <a:rPr lang="en-US" altLang="ja-JP" sz="4800" dirty="0"/>
              <a:t>】</a:t>
            </a:r>
            <a:r>
              <a:rPr kumimoji="1" lang="en-US" altLang="ja-JP" sz="4800" dirty="0"/>
              <a:t> </a:t>
            </a:r>
          </a:p>
          <a:p>
            <a:pPr algn="ctr">
              <a:lnSpc>
                <a:spcPct val="150000"/>
              </a:lnSpc>
            </a:pPr>
            <a:r>
              <a:rPr kumimoji="1" lang="en-US" altLang="ja-JP" sz="4800" dirty="0"/>
              <a:t>Teams</a:t>
            </a:r>
            <a:r>
              <a:rPr kumimoji="1" lang="ja-JP" altLang="en-US" sz="4800" dirty="0"/>
              <a:t>メッセージ</a:t>
            </a:r>
            <a:r>
              <a:rPr kumimoji="1" lang="en-US" altLang="ja-JP" sz="4800" dirty="0"/>
              <a:t>Bot</a:t>
            </a:r>
            <a:r>
              <a:rPr kumimoji="1" lang="ja-JP" altLang="en-US" sz="4800" dirty="0"/>
              <a:t>　使用マニュアル</a:t>
            </a:r>
          </a:p>
        </p:txBody>
      </p:sp>
      <p:pic>
        <p:nvPicPr>
          <p:cNvPr id="1028" name="Picture 4" descr="Microsoft Power Automate - Onsite / Online Training Courses">
            <a:extLst>
              <a:ext uri="{FF2B5EF4-FFF2-40B4-BE49-F238E27FC236}">
                <a16:creationId xmlns:a16="http://schemas.microsoft.com/office/drawing/2014/main" id="{0BED2E4C-8A58-70C2-F4C5-82D7D7EB1F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25"/>
          <a:stretch/>
        </p:blipFill>
        <p:spPr bwMode="auto">
          <a:xfrm>
            <a:off x="488950" y="4221163"/>
            <a:ext cx="5324721" cy="2263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クラウドサービス for Office365 | リコー">
            <a:extLst>
              <a:ext uri="{FF2B5EF4-FFF2-40B4-BE49-F238E27FC236}">
                <a16:creationId xmlns:a16="http://schemas.microsoft.com/office/drawing/2014/main" id="{15FD59B9-A816-D135-0FC8-60E0F4B694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601" y="4035504"/>
            <a:ext cx="5486400" cy="2022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52469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F98F532-9472-F900-05E1-51980618C7D5}"/>
              </a:ext>
            </a:extLst>
          </p:cNvPr>
          <p:cNvSpPr txBox="1"/>
          <p:nvPr/>
        </p:nvSpPr>
        <p:spPr>
          <a:xfrm>
            <a:off x="6096000" y="909271"/>
            <a:ext cx="6096000" cy="4623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dirty="0">
                <a:highlight>
                  <a:srgbClr val="FFFF00"/>
                </a:highlight>
              </a:rPr>
              <a:t>Teams</a:t>
            </a:r>
            <a:r>
              <a:rPr lang="ja-JP" altLang="en-US" dirty="0">
                <a:highlight>
                  <a:srgbClr val="FFFF00"/>
                </a:highlight>
              </a:rPr>
              <a:t>への配信設定（アクション）</a:t>
            </a:r>
            <a:endParaRPr lang="en-US" altLang="ja-JP" dirty="0">
              <a:highlight>
                <a:srgbClr val="FFFF00"/>
              </a:highlight>
            </a:endParaRPr>
          </a:p>
          <a:p>
            <a:pPr>
              <a:lnSpc>
                <a:spcPct val="150000"/>
              </a:lnSpc>
            </a:pPr>
            <a:r>
              <a:rPr lang="ja-JP" altLang="en-US" dirty="0"/>
              <a:t>以下の項目を自由に設定。</a:t>
            </a:r>
            <a:endParaRPr lang="en-US" altLang="ja-JP" dirty="0"/>
          </a:p>
          <a:p>
            <a:pPr>
              <a:lnSpc>
                <a:spcPct val="150000"/>
              </a:lnSpc>
            </a:pPr>
            <a:r>
              <a:rPr lang="ja-JP" altLang="en-US" dirty="0"/>
              <a:t>・</a:t>
            </a:r>
            <a:r>
              <a:rPr lang="en-US" altLang="ja-JP" dirty="0"/>
              <a:t>Team</a:t>
            </a:r>
          </a:p>
          <a:p>
            <a:pPr>
              <a:lnSpc>
                <a:spcPct val="150000"/>
              </a:lnSpc>
            </a:pPr>
            <a:r>
              <a:rPr lang="ja-JP" altLang="en-US" dirty="0"/>
              <a:t>・</a:t>
            </a:r>
            <a:r>
              <a:rPr lang="en-US" altLang="ja-JP" dirty="0"/>
              <a:t>Channel</a:t>
            </a:r>
          </a:p>
          <a:p>
            <a:pPr>
              <a:lnSpc>
                <a:spcPct val="150000"/>
              </a:lnSpc>
            </a:pPr>
            <a:endParaRPr lang="en-US" altLang="ja-JP" dirty="0"/>
          </a:p>
          <a:p>
            <a:pPr>
              <a:lnSpc>
                <a:spcPct val="150000"/>
              </a:lnSpc>
            </a:pPr>
            <a:r>
              <a:rPr lang="ja-JP" altLang="en-US" dirty="0"/>
              <a:t>そのほかは編集の必要ありません。</a:t>
            </a:r>
            <a:endParaRPr lang="en-US" altLang="ja-JP" dirty="0"/>
          </a:p>
          <a:p>
            <a:pPr>
              <a:lnSpc>
                <a:spcPct val="150000"/>
              </a:lnSpc>
            </a:pPr>
            <a:r>
              <a:rPr lang="en-US" altLang="ja-JP" dirty="0"/>
              <a:t>Message</a:t>
            </a:r>
            <a:r>
              <a:rPr lang="ja-JP" altLang="en-US" dirty="0"/>
              <a:t>の「リンク」３文字は好みのテキストに編集可。</a:t>
            </a:r>
            <a:endParaRPr lang="en-US" altLang="ja-JP" dirty="0"/>
          </a:p>
          <a:p>
            <a:pPr>
              <a:lnSpc>
                <a:spcPct val="150000"/>
              </a:lnSpc>
            </a:pPr>
            <a:r>
              <a:rPr lang="ja-JP" altLang="en-US" dirty="0"/>
              <a:t>フォントもコードにより編集は可。</a:t>
            </a:r>
            <a:endParaRPr lang="en-US" altLang="ja-JP" dirty="0"/>
          </a:p>
          <a:p>
            <a:pPr>
              <a:lnSpc>
                <a:spcPct val="150000"/>
              </a:lnSpc>
            </a:pPr>
            <a:r>
              <a:rPr lang="en-US" altLang="ja-JP" dirty="0"/>
              <a:t>※</a:t>
            </a:r>
            <a:r>
              <a:rPr lang="ja-JP" altLang="en-US" dirty="0"/>
              <a:t>メンションは</a:t>
            </a:r>
            <a:r>
              <a:rPr lang="en-US" altLang="ja-JP" dirty="0"/>
              <a:t>Teams</a:t>
            </a:r>
            <a:r>
              <a:rPr lang="ja-JP" altLang="en-US" dirty="0"/>
              <a:t>で生徒をタグ付けし、</a:t>
            </a:r>
            <a:endParaRPr lang="en-US" altLang="ja-JP" dirty="0"/>
          </a:p>
          <a:p>
            <a:pPr>
              <a:lnSpc>
                <a:spcPct val="150000"/>
              </a:lnSpc>
            </a:pPr>
            <a:r>
              <a:rPr lang="ja-JP" altLang="en-US" dirty="0"/>
              <a:t>　タグ付けしたメンバーへメンションが可能。</a:t>
            </a:r>
            <a:endParaRPr lang="en-US" altLang="ja-JP" dirty="0"/>
          </a:p>
          <a:p>
            <a:pPr>
              <a:lnSpc>
                <a:spcPct val="150000"/>
              </a:lnSpc>
            </a:pPr>
            <a:r>
              <a:rPr lang="ja-JP" altLang="en-US" dirty="0"/>
              <a:t>　</a:t>
            </a:r>
            <a:endParaRPr lang="en-US" altLang="ja-JP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17AFCBC8-2327-624E-9603-5697B56A3B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13"/>
          <a:stretch/>
        </p:blipFill>
        <p:spPr>
          <a:xfrm>
            <a:off x="0" y="654844"/>
            <a:ext cx="5686092" cy="5577096"/>
          </a:xfrm>
          <a:prstGeom prst="rect">
            <a:avLst/>
          </a:prstGeom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26A5D572-66E4-016E-7ABD-7BEB94E64DD7}"/>
              </a:ext>
            </a:extLst>
          </p:cNvPr>
          <p:cNvSpPr/>
          <p:nvPr/>
        </p:nvSpPr>
        <p:spPr>
          <a:xfrm>
            <a:off x="0" y="0"/>
            <a:ext cx="6616700" cy="566057"/>
          </a:xfrm>
          <a:prstGeom prst="rect">
            <a:avLst/>
          </a:prstGeom>
          <a:solidFill>
            <a:srgbClr val="33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kumimoji="1" lang="en-US" altLang="ja-JP" sz="1800" dirty="0"/>
              <a:t>【Power Automate</a:t>
            </a:r>
            <a:r>
              <a:rPr lang="en-US" altLang="ja-JP" sz="1800" dirty="0"/>
              <a:t>】</a:t>
            </a:r>
            <a:r>
              <a:rPr kumimoji="1" lang="en-US" altLang="ja-JP" sz="1800" dirty="0"/>
              <a:t> Teams</a:t>
            </a:r>
            <a:r>
              <a:rPr kumimoji="1" lang="ja-JP" altLang="en-US" sz="1800" dirty="0"/>
              <a:t>メッセージ</a:t>
            </a:r>
            <a:r>
              <a:rPr kumimoji="1" lang="en-US" altLang="ja-JP" sz="1800" dirty="0"/>
              <a:t>Bot</a:t>
            </a:r>
            <a:r>
              <a:rPr kumimoji="1" lang="ja-JP" altLang="en-US" sz="1800" dirty="0"/>
              <a:t>　使用マニュアル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5945F940-119D-6C14-9292-CD4BEFA683B8}"/>
              </a:ext>
            </a:extLst>
          </p:cNvPr>
          <p:cNvSpPr/>
          <p:nvPr/>
        </p:nvSpPr>
        <p:spPr>
          <a:xfrm>
            <a:off x="6639560" y="-1"/>
            <a:ext cx="1704340" cy="56605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フローの編集</a:t>
            </a:r>
          </a:p>
        </p:txBody>
      </p:sp>
    </p:spTree>
    <p:extLst>
      <p:ext uri="{BB962C8B-B14F-4D97-AF65-F5344CB8AC3E}">
        <p14:creationId xmlns:p14="http://schemas.microsoft.com/office/powerpoint/2010/main" val="39396897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C9B75296-A910-BBA4-EE5C-39731AC03C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85950"/>
            <a:ext cx="5486400" cy="3086100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388A345-9846-BF5E-8180-24ACD97FE7C5}"/>
              </a:ext>
            </a:extLst>
          </p:cNvPr>
          <p:cNvSpPr txBox="1"/>
          <p:nvPr/>
        </p:nvSpPr>
        <p:spPr>
          <a:xfrm>
            <a:off x="6096000" y="3194512"/>
            <a:ext cx="6096000" cy="468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dirty="0"/>
              <a:t>Teams</a:t>
            </a:r>
            <a:r>
              <a:rPr lang="ja-JP" altLang="en-US" dirty="0"/>
              <a:t>の「チームを管理」</a:t>
            </a:r>
            <a:endParaRPr lang="en-US" altLang="ja-JP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CF98843-090D-37F5-662E-82101DE77E73}"/>
              </a:ext>
            </a:extLst>
          </p:cNvPr>
          <p:cNvSpPr txBox="1"/>
          <p:nvPr/>
        </p:nvSpPr>
        <p:spPr>
          <a:xfrm>
            <a:off x="5509259" y="566056"/>
            <a:ext cx="6096000" cy="468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dirty="0">
                <a:solidFill>
                  <a:srgbClr val="FF0000"/>
                </a:solidFill>
              </a:rPr>
              <a:t>メンションの必要がなければこちらの設定はいりません。</a:t>
            </a:r>
            <a:endParaRPr lang="en-US" altLang="ja-JP" dirty="0">
              <a:solidFill>
                <a:srgbClr val="FF0000"/>
              </a:solidFill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DBF29A42-E0F4-D6E0-62E1-3F5395784979}"/>
              </a:ext>
            </a:extLst>
          </p:cNvPr>
          <p:cNvSpPr/>
          <p:nvPr/>
        </p:nvSpPr>
        <p:spPr>
          <a:xfrm>
            <a:off x="0" y="0"/>
            <a:ext cx="6616700" cy="566057"/>
          </a:xfrm>
          <a:prstGeom prst="rect">
            <a:avLst/>
          </a:prstGeom>
          <a:solidFill>
            <a:srgbClr val="33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kumimoji="1" lang="en-US" altLang="ja-JP" sz="1800" dirty="0"/>
              <a:t>【Power Automate</a:t>
            </a:r>
            <a:r>
              <a:rPr lang="en-US" altLang="ja-JP" sz="1800" dirty="0"/>
              <a:t>】</a:t>
            </a:r>
            <a:r>
              <a:rPr kumimoji="1" lang="en-US" altLang="ja-JP" sz="1800" dirty="0"/>
              <a:t> Teams</a:t>
            </a:r>
            <a:r>
              <a:rPr kumimoji="1" lang="ja-JP" altLang="en-US" sz="1800" dirty="0"/>
              <a:t>メッセージ</a:t>
            </a:r>
            <a:r>
              <a:rPr kumimoji="1" lang="en-US" altLang="ja-JP" sz="1800" dirty="0"/>
              <a:t>Bot</a:t>
            </a:r>
            <a:r>
              <a:rPr kumimoji="1" lang="ja-JP" altLang="en-US" sz="1800" dirty="0"/>
              <a:t>　使用マニュアル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4F9D6B88-8004-5E26-AB5D-098BD477FD80}"/>
              </a:ext>
            </a:extLst>
          </p:cNvPr>
          <p:cNvSpPr/>
          <p:nvPr/>
        </p:nvSpPr>
        <p:spPr>
          <a:xfrm>
            <a:off x="6639560" y="-1"/>
            <a:ext cx="2491740" cy="56605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タグメンションの設定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179692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A14ECC9F-C4FD-5167-12A0-6C07FD37E3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85950"/>
            <a:ext cx="5486400" cy="3086100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D4FCAE0-40DE-BE04-8B0A-AE1EA3BD6875}"/>
              </a:ext>
            </a:extLst>
          </p:cNvPr>
          <p:cNvSpPr txBox="1"/>
          <p:nvPr/>
        </p:nvSpPr>
        <p:spPr>
          <a:xfrm>
            <a:off x="6096000" y="3194512"/>
            <a:ext cx="6096000" cy="468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dirty="0"/>
              <a:t>上部の「タグ」タブから「タグを作成」</a:t>
            </a:r>
            <a:endParaRPr lang="en-US" altLang="ja-JP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E4B2301-7992-AFEB-FA51-76433D08A32D}"/>
              </a:ext>
            </a:extLst>
          </p:cNvPr>
          <p:cNvSpPr txBox="1"/>
          <p:nvPr/>
        </p:nvSpPr>
        <p:spPr>
          <a:xfrm>
            <a:off x="5509259" y="566056"/>
            <a:ext cx="6096000" cy="468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dirty="0">
                <a:solidFill>
                  <a:srgbClr val="FF0000"/>
                </a:solidFill>
              </a:rPr>
              <a:t>メンションの必要がなければこちらの設定はいりません。</a:t>
            </a:r>
            <a:endParaRPr lang="en-US" altLang="ja-JP" dirty="0">
              <a:solidFill>
                <a:srgbClr val="FF0000"/>
              </a:solidFill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3CB6C0A5-D4E8-BFE7-C9EC-5307D507D41B}"/>
              </a:ext>
            </a:extLst>
          </p:cNvPr>
          <p:cNvSpPr/>
          <p:nvPr/>
        </p:nvSpPr>
        <p:spPr>
          <a:xfrm>
            <a:off x="0" y="0"/>
            <a:ext cx="6616700" cy="566057"/>
          </a:xfrm>
          <a:prstGeom prst="rect">
            <a:avLst/>
          </a:prstGeom>
          <a:solidFill>
            <a:srgbClr val="33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kumimoji="1" lang="en-US" altLang="ja-JP" sz="1800" dirty="0"/>
              <a:t>【Power Automate</a:t>
            </a:r>
            <a:r>
              <a:rPr lang="en-US" altLang="ja-JP" sz="1800" dirty="0"/>
              <a:t>】</a:t>
            </a:r>
            <a:r>
              <a:rPr kumimoji="1" lang="en-US" altLang="ja-JP" sz="1800" dirty="0"/>
              <a:t> Teams</a:t>
            </a:r>
            <a:r>
              <a:rPr kumimoji="1" lang="ja-JP" altLang="en-US" sz="1800" dirty="0"/>
              <a:t>メッセージ</a:t>
            </a:r>
            <a:r>
              <a:rPr kumimoji="1" lang="en-US" altLang="ja-JP" sz="1800" dirty="0"/>
              <a:t>Bot</a:t>
            </a:r>
            <a:r>
              <a:rPr kumimoji="1" lang="ja-JP" altLang="en-US" sz="1800" dirty="0"/>
              <a:t>　使用マニュアル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6CC35A97-B5E0-BCB1-1805-F47015051F6E}"/>
              </a:ext>
            </a:extLst>
          </p:cNvPr>
          <p:cNvSpPr/>
          <p:nvPr/>
        </p:nvSpPr>
        <p:spPr>
          <a:xfrm>
            <a:off x="6639560" y="-1"/>
            <a:ext cx="2491740" cy="56605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タグメンションの設定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559287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49824F69-D1EB-E3BC-3E63-A3F30D1279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" y="768943"/>
            <a:ext cx="5231885" cy="5320113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450A4DB-A465-8152-B438-3499BE92FD64}"/>
              </a:ext>
            </a:extLst>
          </p:cNvPr>
          <p:cNvSpPr txBox="1"/>
          <p:nvPr/>
        </p:nvSpPr>
        <p:spPr>
          <a:xfrm>
            <a:off x="6096000" y="2571264"/>
            <a:ext cx="6096000" cy="1715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dirty="0"/>
              <a:t>タグ名タグの説明を編集し、ユーザーを一人ずつ</a:t>
            </a:r>
            <a:endParaRPr lang="en-US" altLang="ja-JP" dirty="0"/>
          </a:p>
          <a:p>
            <a:pPr>
              <a:lnSpc>
                <a:spcPct val="150000"/>
              </a:lnSpc>
            </a:pPr>
            <a:r>
              <a:rPr lang="ja-JP" altLang="en-US" dirty="0"/>
              <a:t>検索して登録。</a:t>
            </a:r>
            <a:endParaRPr lang="en-US" altLang="ja-JP" dirty="0"/>
          </a:p>
          <a:p>
            <a:pPr>
              <a:lnSpc>
                <a:spcPct val="150000"/>
              </a:lnSpc>
            </a:pPr>
            <a:r>
              <a:rPr lang="en-US" altLang="ja-JP" dirty="0"/>
              <a:t>※</a:t>
            </a:r>
            <a:r>
              <a:rPr lang="ja-JP" altLang="en-US" dirty="0"/>
              <a:t>１つのタグに２５人しか入力できません。</a:t>
            </a:r>
            <a:endParaRPr lang="en-US" altLang="ja-JP" dirty="0"/>
          </a:p>
          <a:p>
            <a:pPr>
              <a:lnSpc>
                <a:spcPct val="150000"/>
              </a:lnSpc>
            </a:pPr>
            <a:r>
              <a:rPr lang="ja-JP" altLang="en-US" dirty="0"/>
              <a:t>　足りない場合はもう一つタグを作成。</a:t>
            </a:r>
            <a:endParaRPr lang="en-US" altLang="ja-JP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05F1ED4-6CD7-C8FC-3ACB-F5694FCF3EDD}"/>
              </a:ext>
            </a:extLst>
          </p:cNvPr>
          <p:cNvSpPr txBox="1"/>
          <p:nvPr/>
        </p:nvSpPr>
        <p:spPr>
          <a:xfrm>
            <a:off x="5509259" y="566056"/>
            <a:ext cx="6096000" cy="468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dirty="0">
                <a:solidFill>
                  <a:srgbClr val="FF0000"/>
                </a:solidFill>
              </a:rPr>
              <a:t>メンションの必要がなければこちらの設定はいりません。</a:t>
            </a:r>
            <a:endParaRPr lang="en-US" altLang="ja-JP" dirty="0">
              <a:solidFill>
                <a:srgbClr val="FF0000"/>
              </a:solidFill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CF60A2C-315B-64B8-EFBC-A23D93916940}"/>
              </a:ext>
            </a:extLst>
          </p:cNvPr>
          <p:cNvSpPr/>
          <p:nvPr/>
        </p:nvSpPr>
        <p:spPr>
          <a:xfrm>
            <a:off x="0" y="0"/>
            <a:ext cx="6616700" cy="566057"/>
          </a:xfrm>
          <a:prstGeom prst="rect">
            <a:avLst/>
          </a:prstGeom>
          <a:solidFill>
            <a:srgbClr val="33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kumimoji="1" lang="en-US" altLang="ja-JP" sz="1800" dirty="0"/>
              <a:t>【Power Automate</a:t>
            </a:r>
            <a:r>
              <a:rPr lang="en-US" altLang="ja-JP" sz="1800" dirty="0"/>
              <a:t>】</a:t>
            </a:r>
            <a:r>
              <a:rPr kumimoji="1" lang="en-US" altLang="ja-JP" sz="1800" dirty="0"/>
              <a:t> Teams</a:t>
            </a:r>
            <a:r>
              <a:rPr kumimoji="1" lang="ja-JP" altLang="en-US" sz="1800" dirty="0"/>
              <a:t>メッセージ</a:t>
            </a:r>
            <a:r>
              <a:rPr kumimoji="1" lang="en-US" altLang="ja-JP" sz="1800" dirty="0"/>
              <a:t>Bot</a:t>
            </a:r>
            <a:r>
              <a:rPr kumimoji="1" lang="ja-JP" altLang="en-US" sz="1800" dirty="0"/>
              <a:t>　使用マニュアル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5589EBF0-21F4-F00C-6CEC-1A8CF379257B}"/>
              </a:ext>
            </a:extLst>
          </p:cNvPr>
          <p:cNvSpPr/>
          <p:nvPr/>
        </p:nvSpPr>
        <p:spPr>
          <a:xfrm>
            <a:off x="6639560" y="-1"/>
            <a:ext cx="2491740" cy="56605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タグメンションの設定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664591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68C2BF4-3AC5-5E6C-A061-F17FAB3D9E73}"/>
              </a:ext>
            </a:extLst>
          </p:cNvPr>
          <p:cNvSpPr txBox="1"/>
          <p:nvPr/>
        </p:nvSpPr>
        <p:spPr>
          <a:xfrm>
            <a:off x="6096000" y="2779014"/>
            <a:ext cx="6096000" cy="12999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dirty="0"/>
              <a:t>テーブル設定と</a:t>
            </a:r>
            <a:r>
              <a:rPr lang="en-US" altLang="ja-JP" dirty="0"/>
              <a:t>Teams</a:t>
            </a:r>
            <a:r>
              <a:rPr lang="ja-JP" altLang="en-US" dirty="0"/>
              <a:t>への配信設定の間の＋マークを</a:t>
            </a:r>
            <a:endParaRPr lang="en-US" altLang="ja-JP" dirty="0"/>
          </a:p>
          <a:p>
            <a:pPr>
              <a:lnSpc>
                <a:spcPct val="150000"/>
              </a:lnSpc>
            </a:pPr>
            <a:r>
              <a:rPr lang="ja-JP" altLang="en-US" dirty="0"/>
              <a:t>クリックし、「</a:t>
            </a:r>
            <a:r>
              <a:rPr lang="en-US" altLang="ja-JP" dirty="0"/>
              <a:t>Microsoft Teams</a:t>
            </a:r>
            <a:r>
              <a:rPr lang="ja-JP" altLang="en-US" dirty="0"/>
              <a:t>」の項目からアクション「タグ</a:t>
            </a:r>
            <a:r>
              <a:rPr lang="en-US" altLang="ja-JP" dirty="0"/>
              <a:t>mention</a:t>
            </a:r>
            <a:r>
              <a:rPr lang="ja-JP" altLang="en-US" dirty="0"/>
              <a:t>トークンを取得する」を追加。</a:t>
            </a:r>
            <a:endParaRPr lang="en-US" altLang="ja-JP" dirty="0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C1E643EA-D864-D685-9E95-17C605298C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8504"/>
            <a:ext cx="4773409" cy="5540992"/>
          </a:xfrm>
          <a:prstGeom prst="rect">
            <a:avLst/>
          </a:prstGeom>
        </p:spPr>
      </p:pic>
      <p:sp>
        <p:nvSpPr>
          <p:cNvPr id="10" name="楕円 9">
            <a:extLst>
              <a:ext uri="{FF2B5EF4-FFF2-40B4-BE49-F238E27FC236}">
                <a16:creationId xmlns:a16="http://schemas.microsoft.com/office/drawing/2014/main" id="{D2A569EB-65F9-B9A1-971F-0DEBF02CE525}"/>
              </a:ext>
            </a:extLst>
          </p:cNvPr>
          <p:cNvSpPr>
            <a:spLocks noChangeAspect="1"/>
          </p:cNvSpPr>
          <p:nvPr/>
        </p:nvSpPr>
        <p:spPr>
          <a:xfrm>
            <a:off x="3810003" y="1866415"/>
            <a:ext cx="672835" cy="61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0107C55E-3F24-C081-5BA7-2D5BAE536EFB}"/>
              </a:ext>
            </a:extLst>
          </p:cNvPr>
          <p:cNvSpPr txBox="1"/>
          <p:nvPr/>
        </p:nvSpPr>
        <p:spPr>
          <a:xfrm>
            <a:off x="5509259" y="566056"/>
            <a:ext cx="6096000" cy="468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dirty="0">
                <a:solidFill>
                  <a:srgbClr val="FF0000"/>
                </a:solidFill>
              </a:rPr>
              <a:t>メンションの必要がなければこちらの設定はいりません。</a:t>
            </a:r>
            <a:endParaRPr lang="en-US" altLang="ja-JP" dirty="0">
              <a:solidFill>
                <a:srgbClr val="FF0000"/>
              </a:solidFill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D75FD5B9-BD8A-1F31-8331-C021DB9980E5}"/>
              </a:ext>
            </a:extLst>
          </p:cNvPr>
          <p:cNvSpPr/>
          <p:nvPr/>
        </p:nvSpPr>
        <p:spPr>
          <a:xfrm>
            <a:off x="0" y="0"/>
            <a:ext cx="6616700" cy="566057"/>
          </a:xfrm>
          <a:prstGeom prst="rect">
            <a:avLst/>
          </a:prstGeom>
          <a:solidFill>
            <a:srgbClr val="33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kumimoji="1" lang="en-US" altLang="ja-JP" sz="1800" dirty="0"/>
              <a:t>【Power Automate</a:t>
            </a:r>
            <a:r>
              <a:rPr lang="en-US" altLang="ja-JP" sz="1800" dirty="0"/>
              <a:t>】</a:t>
            </a:r>
            <a:r>
              <a:rPr kumimoji="1" lang="en-US" altLang="ja-JP" sz="1800" dirty="0"/>
              <a:t> Teams</a:t>
            </a:r>
            <a:r>
              <a:rPr kumimoji="1" lang="ja-JP" altLang="en-US" sz="1800" dirty="0"/>
              <a:t>メッセージ</a:t>
            </a:r>
            <a:r>
              <a:rPr kumimoji="1" lang="en-US" altLang="ja-JP" sz="1800" dirty="0"/>
              <a:t>Bot</a:t>
            </a:r>
            <a:r>
              <a:rPr kumimoji="1" lang="ja-JP" altLang="en-US" sz="1800" dirty="0"/>
              <a:t>　使用マニュアル</a:t>
            </a: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EBD39350-B484-D6E7-4245-40E7B1002624}"/>
              </a:ext>
            </a:extLst>
          </p:cNvPr>
          <p:cNvSpPr/>
          <p:nvPr/>
        </p:nvSpPr>
        <p:spPr>
          <a:xfrm>
            <a:off x="6639560" y="-1"/>
            <a:ext cx="2491740" cy="56605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タグメンションの設定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845778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FCD92744-27AE-0EE8-0F33-955D306C57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6056"/>
            <a:ext cx="5205294" cy="5724971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68C2BF4-3AC5-5E6C-A061-F17FAB3D9E73}"/>
              </a:ext>
            </a:extLst>
          </p:cNvPr>
          <p:cNvSpPr txBox="1"/>
          <p:nvPr/>
        </p:nvSpPr>
        <p:spPr>
          <a:xfrm>
            <a:off x="6096000" y="3194512"/>
            <a:ext cx="6096000" cy="12999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dirty="0"/>
              <a:t>「タグ</a:t>
            </a:r>
            <a:r>
              <a:rPr lang="en-US" altLang="ja-JP" dirty="0"/>
              <a:t>mention</a:t>
            </a:r>
            <a:r>
              <a:rPr lang="ja-JP" altLang="en-US" dirty="0"/>
              <a:t>トークンを取得する 」のチーム、タグ</a:t>
            </a:r>
            <a:r>
              <a:rPr lang="en-US" altLang="ja-JP" dirty="0"/>
              <a:t>ID</a:t>
            </a:r>
            <a:r>
              <a:rPr lang="ja-JP" altLang="en-US" dirty="0"/>
              <a:t>をボックスクリックにより選択。</a:t>
            </a:r>
            <a:endParaRPr lang="en-US" altLang="ja-JP" dirty="0"/>
          </a:p>
          <a:p>
            <a:pPr>
              <a:lnSpc>
                <a:spcPct val="150000"/>
              </a:lnSpc>
            </a:pPr>
            <a:endParaRPr lang="en-US" altLang="ja-JP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0D9C31E-5B02-C088-989C-5A3E70317728}"/>
              </a:ext>
            </a:extLst>
          </p:cNvPr>
          <p:cNvSpPr txBox="1"/>
          <p:nvPr/>
        </p:nvSpPr>
        <p:spPr>
          <a:xfrm>
            <a:off x="5509259" y="566056"/>
            <a:ext cx="6096000" cy="468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dirty="0">
                <a:solidFill>
                  <a:srgbClr val="FF0000"/>
                </a:solidFill>
              </a:rPr>
              <a:t>メンションの必要がなければこちらの設定はいりません。</a:t>
            </a:r>
            <a:endParaRPr lang="en-US" altLang="ja-JP" dirty="0">
              <a:solidFill>
                <a:srgbClr val="FF0000"/>
              </a:solidFill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2AD15AA3-73A0-5582-6C40-0EEF1278BCC7}"/>
              </a:ext>
            </a:extLst>
          </p:cNvPr>
          <p:cNvSpPr/>
          <p:nvPr/>
        </p:nvSpPr>
        <p:spPr>
          <a:xfrm>
            <a:off x="0" y="0"/>
            <a:ext cx="6616700" cy="566057"/>
          </a:xfrm>
          <a:prstGeom prst="rect">
            <a:avLst/>
          </a:prstGeom>
          <a:solidFill>
            <a:srgbClr val="33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kumimoji="1" lang="en-US" altLang="ja-JP" sz="1800" dirty="0"/>
              <a:t>【Power Automate</a:t>
            </a:r>
            <a:r>
              <a:rPr lang="en-US" altLang="ja-JP" sz="1800" dirty="0"/>
              <a:t>】</a:t>
            </a:r>
            <a:r>
              <a:rPr kumimoji="1" lang="en-US" altLang="ja-JP" sz="1800" dirty="0"/>
              <a:t> Teams</a:t>
            </a:r>
            <a:r>
              <a:rPr kumimoji="1" lang="ja-JP" altLang="en-US" sz="1800" dirty="0"/>
              <a:t>メッセージ</a:t>
            </a:r>
            <a:r>
              <a:rPr kumimoji="1" lang="en-US" altLang="ja-JP" sz="1800" dirty="0"/>
              <a:t>Bot</a:t>
            </a:r>
            <a:r>
              <a:rPr kumimoji="1" lang="ja-JP" altLang="en-US" sz="1800" dirty="0"/>
              <a:t>　使用マニュアル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CE5731E9-0C50-C5A5-8686-00B9CC293316}"/>
              </a:ext>
            </a:extLst>
          </p:cNvPr>
          <p:cNvSpPr/>
          <p:nvPr/>
        </p:nvSpPr>
        <p:spPr>
          <a:xfrm>
            <a:off x="6639560" y="-1"/>
            <a:ext cx="2491740" cy="56605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タグメンションの設定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071619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E91213BB-5536-C589-EF9B-83E95A0A52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85950"/>
            <a:ext cx="5486400" cy="3086100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5AB1663-1A79-ED1C-3AFF-CAFF5BEAC70A}"/>
              </a:ext>
            </a:extLst>
          </p:cNvPr>
          <p:cNvSpPr txBox="1"/>
          <p:nvPr/>
        </p:nvSpPr>
        <p:spPr>
          <a:xfrm>
            <a:off x="6096000" y="2363516"/>
            <a:ext cx="6096000" cy="2130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dirty="0"/>
              <a:t>「</a:t>
            </a:r>
            <a:r>
              <a:rPr lang="en-US" altLang="ja-JP" dirty="0"/>
              <a:t>Teams</a:t>
            </a:r>
            <a:r>
              <a:rPr lang="ja-JP" altLang="en-US" dirty="0"/>
              <a:t>への配信設定」</a:t>
            </a:r>
            <a:r>
              <a:rPr lang="en-US" altLang="ja-JP" dirty="0"/>
              <a:t>Message</a:t>
            </a:r>
            <a:r>
              <a:rPr lang="ja-JP" altLang="en-US" dirty="0"/>
              <a:t>の欄をクリックし、「動的コンテンツの追加」から「</a:t>
            </a:r>
            <a:r>
              <a:rPr lang="en-US" altLang="ja-JP" dirty="0"/>
              <a:t>@mention</a:t>
            </a:r>
            <a:r>
              <a:rPr lang="ja-JP" altLang="en-US" dirty="0"/>
              <a:t>タグ」を選択。</a:t>
            </a:r>
            <a:endParaRPr lang="en-US" altLang="ja-JP" dirty="0"/>
          </a:p>
          <a:p>
            <a:pPr>
              <a:lnSpc>
                <a:spcPct val="150000"/>
              </a:lnSpc>
            </a:pPr>
            <a:endParaRPr lang="en-US" altLang="ja-JP" dirty="0"/>
          </a:p>
          <a:p>
            <a:pPr>
              <a:lnSpc>
                <a:spcPct val="150000"/>
              </a:lnSpc>
            </a:pPr>
            <a:r>
              <a:rPr lang="ja-JP" altLang="en-US" dirty="0"/>
              <a:t>これでタグメンションの設定は終了です。</a:t>
            </a:r>
            <a:endParaRPr lang="en-US" altLang="ja-JP" dirty="0"/>
          </a:p>
          <a:p>
            <a:pPr>
              <a:lnSpc>
                <a:spcPct val="150000"/>
              </a:lnSpc>
            </a:pPr>
            <a:endParaRPr lang="en-US" altLang="ja-JP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47AE481-6E22-B346-EF53-A79C2469174F}"/>
              </a:ext>
            </a:extLst>
          </p:cNvPr>
          <p:cNvSpPr txBox="1"/>
          <p:nvPr/>
        </p:nvSpPr>
        <p:spPr>
          <a:xfrm>
            <a:off x="5509259" y="566056"/>
            <a:ext cx="6096000" cy="468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dirty="0">
                <a:solidFill>
                  <a:srgbClr val="FF0000"/>
                </a:solidFill>
              </a:rPr>
              <a:t>メンションの必要がなければこちらの設定はいりません。</a:t>
            </a:r>
            <a:endParaRPr lang="en-US" altLang="ja-JP" dirty="0">
              <a:solidFill>
                <a:srgbClr val="FF0000"/>
              </a:solidFill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D5469670-A54C-8168-6B59-7CBB4BE067DC}"/>
              </a:ext>
            </a:extLst>
          </p:cNvPr>
          <p:cNvSpPr/>
          <p:nvPr/>
        </p:nvSpPr>
        <p:spPr>
          <a:xfrm>
            <a:off x="0" y="0"/>
            <a:ext cx="6616700" cy="566057"/>
          </a:xfrm>
          <a:prstGeom prst="rect">
            <a:avLst/>
          </a:prstGeom>
          <a:solidFill>
            <a:srgbClr val="33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kumimoji="1" lang="en-US" altLang="ja-JP" sz="1800" dirty="0"/>
              <a:t>【Power Automate</a:t>
            </a:r>
            <a:r>
              <a:rPr lang="en-US" altLang="ja-JP" sz="1800" dirty="0"/>
              <a:t>】</a:t>
            </a:r>
            <a:r>
              <a:rPr kumimoji="1" lang="en-US" altLang="ja-JP" sz="1800" dirty="0"/>
              <a:t> Teams</a:t>
            </a:r>
            <a:r>
              <a:rPr kumimoji="1" lang="ja-JP" altLang="en-US" sz="1800" dirty="0"/>
              <a:t>メッセージ</a:t>
            </a:r>
            <a:r>
              <a:rPr kumimoji="1" lang="en-US" altLang="ja-JP" sz="1800" dirty="0"/>
              <a:t>Bot</a:t>
            </a:r>
            <a:r>
              <a:rPr kumimoji="1" lang="ja-JP" altLang="en-US" sz="1800" dirty="0"/>
              <a:t>　使用マニュアル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AA7EE9B5-9206-4D1D-6C6E-F0EE8D4A2EC4}"/>
              </a:ext>
            </a:extLst>
          </p:cNvPr>
          <p:cNvSpPr/>
          <p:nvPr/>
        </p:nvSpPr>
        <p:spPr>
          <a:xfrm>
            <a:off x="6639560" y="-1"/>
            <a:ext cx="2491740" cy="56605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タグメンションの設定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766378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555AA404-998A-9715-C67D-408A47FD95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04681"/>
            <a:ext cx="5906324" cy="3848637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8CF9CF3-ED2A-A93F-5436-4AA34BCD0573}"/>
              </a:ext>
            </a:extLst>
          </p:cNvPr>
          <p:cNvSpPr txBox="1"/>
          <p:nvPr/>
        </p:nvSpPr>
        <p:spPr>
          <a:xfrm>
            <a:off x="6096000" y="3194511"/>
            <a:ext cx="6096000" cy="468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dirty="0"/>
              <a:t>保存。</a:t>
            </a:r>
            <a:endParaRPr lang="en-US" altLang="ja-JP" dirty="0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20C53C9D-927A-D7F5-D90F-DAC2FD724052}"/>
              </a:ext>
            </a:extLst>
          </p:cNvPr>
          <p:cNvSpPr/>
          <p:nvPr/>
        </p:nvSpPr>
        <p:spPr>
          <a:xfrm>
            <a:off x="0" y="0"/>
            <a:ext cx="6616700" cy="566057"/>
          </a:xfrm>
          <a:prstGeom prst="rect">
            <a:avLst/>
          </a:prstGeom>
          <a:solidFill>
            <a:srgbClr val="33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kumimoji="1" lang="en-US" altLang="ja-JP" sz="1800" dirty="0"/>
              <a:t>【Power Automate</a:t>
            </a:r>
            <a:r>
              <a:rPr lang="en-US" altLang="ja-JP" sz="1800" dirty="0"/>
              <a:t>】</a:t>
            </a:r>
            <a:r>
              <a:rPr kumimoji="1" lang="en-US" altLang="ja-JP" sz="1800" dirty="0"/>
              <a:t> Teams</a:t>
            </a:r>
            <a:r>
              <a:rPr kumimoji="1" lang="ja-JP" altLang="en-US" sz="1800" dirty="0"/>
              <a:t>メッセージ</a:t>
            </a:r>
            <a:r>
              <a:rPr kumimoji="1" lang="en-US" altLang="ja-JP" sz="1800" dirty="0"/>
              <a:t>Bot</a:t>
            </a:r>
            <a:r>
              <a:rPr kumimoji="1" lang="ja-JP" altLang="en-US" sz="1800" dirty="0"/>
              <a:t>　使用マニュアル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DA600E94-92C7-A418-674E-7E0E63E99772}"/>
              </a:ext>
            </a:extLst>
          </p:cNvPr>
          <p:cNvSpPr/>
          <p:nvPr/>
        </p:nvSpPr>
        <p:spPr>
          <a:xfrm>
            <a:off x="6639560" y="-1"/>
            <a:ext cx="1704340" cy="56605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フローの編集</a:t>
            </a:r>
          </a:p>
        </p:txBody>
      </p:sp>
    </p:spTree>
    <p:extLst>
      <p:ext uri="{BB962C8B-B14F-4D97-AF65-F5344CB8AC3E}">
        <p14:creationId xmlns:p14="http://schemas.microsoft.com/office/powerpoint/2010/main" val="30561234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38EA8562-8368-F7DB-E90B-67E35F2988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" y="1885950"/>
            <a:ext cx="5486400" cy="3086100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9081C45-ED0C-48BA-AF25-421551F9565C}"/>
              </a:ext>
            </a:extLst>
          </p:cNvPr>
          <p:cNvSpPr txBox="1"/>
          <p:nvPr/>
        </p:nvSpPr>
        <p:spPr>
          <a:xfrm>
            <a:off x="6096000" y="3194512"/>
            <a:ext cx="6096000" cy="468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dirty="0"/>
              <a:t>画面右上の「テスト」を押して動作を確認。</a:t>
            </a:r>
            <a:endParaRPr lang="en-US" altLang="ja-JP" dirty="0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D138CB5A-1C11-E4E5-BD2B-59A058E115DA}"/>
              </a:ext>
            </a:extLst>
          </p:cNvPr>
          <p:cNvSpPr/>
          <p:nvPr/>
        </p:nvSpPr>
        <p:spPr>
          <a:xfrm>
            <a:off x="0" y="0"/>
            <a:ext cx="6616700" cy="566057"/>
          </a:xfrm>
          <a:prstGeom prst="rect">
            <a:avLst/>
          </a:prstGeom>
          <a:solidFill>
            <a:srgbClr val="33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kumimoji="1" lang="en-US" altLang="ja-JP" sz="1800" dirty="0"/>
              <a:t>【Power Automate</a:t>
            </a:r>
            <a:r>
              <a:rPr lang="en-US" altLang="ja-JP" sz="1800" dirty="0"/>
              <a:t>】</a:t>
            </a:r>
            <a:r>
              <a:rPr kumimoji="1" lang="en-US" altLang="ja-JP" sz="1800" dirty="0"/>
              <a:t> Teams</a:t>
            </a:r>
            <a:r>
              <a:rPr kumimoji="1" lang="ja-JP" altLang="en-US" sz="1800" dirty="0"/>
              <a:t>メッセージ</a:t>
            </a:r>
            <a:r>
              <a:rPr kumimoji="1" lang="en-US" altLang="ja-JP" sz="1800" dirty="0"/>
              <a:t>Bot</a:t>
            </a:r>
            <a:r>
              <a:rPr kumimoji="1" lang="ja-JP" altLang="en-US" sz="1800" dirty="0"/>
              <a:t>　使用マニュアル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45E5A16A-7246-51A4-F62D-CB06BDE775E0}"/>
              </a:ext>
            </a:extLst>
          </p:cNvPr>
          <p:cNvSpPr/>
          <p:nvPr/>
        </p:nvSpPr>
        <p:spPr>
          <a:xfrm>
            <a:off x="6639560" y="-1"/>
            <a:ext cx="1704340" cy="56605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動作確認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784495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6695560E-8F4E-36BC-DAB5-62C2DBAE5C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864791"/>
            <a:ext cx="5486400" cy="3086100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74F3CC1-77EC-7AD7-164A-83867BF6BAC7}"/>
              </a:ext>
            </a:extLst>
          </p:cNvPr>
          <p:cNvSpPr txBox="1"/>
          <p:nvPr/>
        </p:nvSpPr>
        <p:spPr>
          <a:xfrm>
            <a:off x="6019800" y="1851610"/>
            <a:ext cx="6096000" cy="884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dirty="0"/>
              <a:t>手動にチェックを入れて、テスト⇒フローの実行⇒完了</a:t>
            </a:r>
            <a:endParaRPr lang="en-US" altLang="ja-JP" dirty="0"/>
          </a:p>
          <a:p>
            <a:pPr>
              <a:lnSpc>
                <a:spcPct val="150000"/>
              </a:lnSpc>
            </a:pPr>
            <a:r>
              <a:rPr lang="ja-JP" altLang="en-US" dirty="0"/>
              <a:t>問題がなければ無事設定完了。</a:t>
            </a:r>
            <a:endParaRPr lang="en-US" altLang="ja-JP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C2B151B5-8C70-7F04-1054-CF9DB27367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248" y="4249628"/>
            <a:ext cx="3787703" cy="1928922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14FEEBD-17DE-6C74-ED8D-C8BE7DC05083}"/>
              </a:ext>
            </a:extLst>
          </p:cNvPr>
          <p:cNvSpPr txBox="1"/>
          <p:nvPr/>
        </p:nvSpPr>
        <p:spPr>
          <a:xfrm>
            <a:off x="6019800" y="4906112"/>
            <a:ext cx="6096000" cy="884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dirty="0"/>
              <a:t>←こんな感じで</a:t>
            </a:r>
            <a:r>
              <a:rPr lang="en-US" altLang="ja-JP" dirty="0"/>
              <a:t>Teams</a:t>
            </a:r>
            <a:r>
              <a:rPr lang="ja-JP" altLang="en-US" dirty="0"/>
              <a:t>に投稿されるか確認。</a:t>
            </a:r>
            <a:endParaRPr lang="en-US" altLang="ja-JP" dirty="0"/>
          </a:p>
          <a:p>
            <a:pPr>
              <a:lnSpc>
                <a:spcPct val="150000"/>
              </a:lnSpc>
            </a:pPr>
            <a:endParaRPr lang="en-US" altLang="ja-JP" dirty="0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03B02426-1A53-2248-436B-55A95868F7F5}"/>
              </a:ext>
            </a:extLst>
          </p:cNvPr>
          <p:cNvSpPr/>
          <p:nvPr/>
        </p:nvSpPr>
        <p:spPr>
          <a:xfrm>
            <a:off x="0" y="0"/>
            <a:ext cx="6616700" cy="566057"/>
          </a:xfrm>
          <a:prstGeom prst="rect">
            <a:avLst/>
          </a:prstGeom>
          <a:solidFill>
            <a:srgbClr val="33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kumimoji="1" lang="en-US" altLang="ja-JP" sz="1800" dirty="0"/>
              <a:t>【Power Automate</a:t>
            </a:r>
            <a:r>
              <a:rPr lang="en-US" altLang="ja-JP" sz="1800" dirty="0"/>
              <a:t>】</a:t>
            </a:r>
            <a:r>
              <a:rPr kumimoji="1" lang="en-US" altLang="ja-JP" sz="1800" dirty="0"/>
              <a:t> Teams</a:t>
            </a:r>
            <a:r>
              <a:rPr kumimoji="1" lang="ja-JP" altLang="en-US" sz="1800" dirty="0"/>
              <a:t>メッセージ</a:t>
            </a:r>
            <a:r>
              <a:rPr kumimoji="1" lang="en-US" altLang="ja-JP" sz="1800" dirty="0"/>
              <a:t>Bot</a:t>
            </a:r>
            <a:r>
              <a:rPr kumimoji="1" lang="ja-JP" altLang="en-US" sz="1800" dirty="0"/>
              <a:t>　使用マニュアル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76C3F9BD-481B-CD56-349C-8EB8A0AB3DCC}"/>
              </a:ext>
            </a:extLst>
          </p:cNvPr>
          <p:cNvSpPr/>
          <p:nvPr/>
        </p:nvSpPr>
        <p:spPr>
          <a:xfrm>
            <a:off x="6639560" y="-1"/>
            <a:ext cx="1704340" cy="56605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動作確認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46192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58AF909F-E47F-B7C4-563E-77C5BF297A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85950"/>
            <a:ext cx="5486400" cy="3086100"/>
          </a:xfrm>
          <a:prstGeom prst="rect">
            <a:avLst/>
          </a:prstGeom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1876E557-45D0-6E47-03FB-6DB15743880D}"/>
              </a:ext>
            </a:extLst>
          </p:cNvPr>
          <p:cNvSpPr/>
          <p:nvPr/>
        </p:nvSpPr>
        <p:spPr>
          <a:xfrm>
            <a:off x="0" y="0"/>
            <a:ext cx="6616700" cy="566057"/>
          </a:xfrm>
          <a:prstGeom prst="rect">
            <a:avLst/>
          </a:prstGeom>
          <a:solidFill>
            <a:srgbClr val="33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kumimoji="1" lang="en-US" altLang="ja-JP" sz="1800" dirty="0"/>
              <a:t>【Power Automate</a:t>
            </a:r>
            <a:r>
              <a:rPr lang="en-US" altLang="ja-JP" sz="1800" dirty="0"/>
              <a:t>】</a:t>
            </a:r>
            <a:r>
              <a:rPr kumimoji="1" lang="en-US" altLang="ja-JP" sz="1800" dirty="0"/>
              <a:t> Teams</a:t>
            </a:r>
            <a:r>
              <a:rPr kumimoji="1" lang="ja-JP" altLang="en-US" sz="1800" dirty="0"/>
              <a:t>メッセージ</a:t>
            </a:r>
            <a:r>
              <a:rPr kumimoji="1" lang="en-US" altLang="ja-JP" sz="1800" dirty="0"/>
              <a:t>Bot</a:t>
            </a:r>
            <a:r>
              <a:rPr kumimoji="1" lang="ja-JP" altLang="en-US" sz="1800" dirty="0"/>
              <a:t>　使用マニュアル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5890128-FFE7-CC0D-ED6F-2596EAB24C52}"/>
              </a:ext>
            </a:extLst>
          </p:cNvPr>
          <p:cNvSpPr txBox="1"/>
          <p:nvPr/>
        </p:nvSpPr>
        <p:spPr>
          <a:xfrm>
            <a:off x="6096000" y="2986763"/>
            <a:ext cx="6096000" cy="12999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dirty="0"/>
              <a:t>自身の</a:t>
            </a:r>
            <a:r>
              <a:rPr lang="en-US" altLang="ja-JP" dirty="0"/>
              <a:t>OneDrive</a:t>
            </a:r>
            <a:r>
              <a:rPr lang="ja-JP" altLang="en-US" dirty="0"/>
              <a:t>に共有可の「</a:t>
            </a:r>
            <a:r>
              <a:rPr lang="en-US" altLang="ja-JP" dirty="0"/>
              <a:t>Bot</a:t>
            </a:r>
            <a:r>
              <a:rPr lang="ja-JP" altLang="en-US" dirty="0"/>
              <a:t>用」フォルダを作成。</a:t>
            </a:r>
            <a:endParaRPr lang="en-US" altLang="ja-JP" dirty="0"/>
          </a:p>
          <a:p>
            <a:pPr>
              <a:lnSpc>
                <a:spcPct val="150000"/>
              </a:lnSpc>
            </a:pPr>
            <a:r>
              <a:rPr lang="ja-JP" altLang="en-US" dirty="0"/>
              <a:t>この中に</a:t>
            </a:r>
            <a:r>
              <a:rPr lang="en-US" altLang="ja-JP" dirty="0"/>
              <a:t>Teams</a:t>
            </a:r>
            <a:r>
              <a:rPr lang="ja-JP" altLang="en-US" dirty="0"/>
              <a:t>にアップしたいデータ等を保存していきます。</a:t>
            </a:r>
            <a:endParaRPr lang="en-US" altLang="ja-JP" dirty="0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B36806FC-44C9-FD9F-CC60-232175FE8D31}"/>
              </a:ext>
            </a:extLst>
          </p:cNvPr>
          <p:cNvSpPr/>
          <p:nvPr/>
        </p:nvSpPr>
        <p:spPr>
          <a:xfrm>
            <a:off x="6639560" y="-1"/>
            <a:ext cx="1196342" cy="56605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準備</a:t>
            </a:r>
          </a:p>
        </p:txBody>
      </p:sp>
    </p:spTree>
    <p:extLst>
      <p:ext uri="{BB962C8B-B14F-4D97-AF65-F5344CB8AC3E}">
        <p14:creationId xmlns:p14="http://schemas.microsoft.com/office/powerpoint/2010/main" val="7553761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6FCA007D-923A-E4E1-FE90-5B53DCBAB8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85950"/>
            <a:ext cx="5486400" cy="3086100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FF8C143-9811-91FA-057F-104163E7AD0E}"/>
              </a:ext>
            </a:extLst>
          </p:cNvPr>
          <p:cNvSpPr txBox="1"/>
          <p:nvPr/>
        </p:nvSpPr>
        <p:spPr>
          <a:xfrm>
            <a:off x="5915025" y="3194512"/>
            <a:ext cx="6096000" cy="468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dirty="0"/>
              <a:t>左上の←を押して前の画面に戻る。</a:t>
            </a:r>
            <a:endParaRPr lang="en-US" altLang="ja-JP" dirty="0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AAE7346C-0374-CA2B-3A58-9520F3CE3498}"/>
              </a:ext>
            </a:extLst>
          </p:cNvPr>
          <p:cNvSpPr/>
          <p:nvPr/>
        </p:nvSpPr>
        <p:spPr>
          <a:xfrm>
            <a:off x="0" y="0"/>
            <a:ext cx="6616700" cy="566057"/>
          </a:xfrm>
          <a:prstGeom prst="rect">
            <a:avLst/>
          </a:prstGeom>
          <a:solidFill>
            <a:srgbClr val="33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kumimoji="1" lang="en-US" altLang="ja-JP" sz="1800" dirty="0"/>
              <a:t>【Power Automate</a:t>
            </a:r>
            <a:r>
              <a:rPr lang="en-US" altLang="ja-JP" sz="1800" dirty="0"/>
              <a:t>】</a:t>
            </a:r>
            <a:r>
              <a:rPr kumimoji="1" lang="en-US" altLang="ja-JP" sz="1800" dirty="0"/>
              <a:t> Teams</a:t>
            </a:r>
            <a:r>
              <a:rPr kumimoji="1" lang="ja-JP" altLang="en-US" sz="1800" dirty="0"/>
              <a:t>メッセージ</a:t>
            </a:r>
            <a:r>
              <a:rPr kumimoji="1" lang="en-US" altLang="ja-JP" sz="1800" dirty="0"/>
              <a:t>Bot</a:t>
            </a:r>
            <a:r>
              <a:rPr kumimoji="1" lang="ja-JP" altLang="en-US" sz="1800" dirty="0"/>
              <a:t>　使用マニュアル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B686A65B-628C-1792-8A4E-DABCE29C1683}"/>
              </a:ext>
            </a:extLst>
          </p:cNvPr>
          <p:cNvSpPr/>
          <p:nvPr/>
        </p:nvSpPr>
        <p:spPr>
          <a:xfrm>
            <a:off x="6639560" y="-1"/>
            <a:ext cx="1704340" cy="56605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動作確認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404638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FDFD02A1-804A-1448-0877-55F5B0B317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85950"/>
            <a:ext cx="5486400" cy="3086100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C5E0808-D44D-FC51-A18C-C21A03F2607D}"/>
              </a:ext>
            </a:extLst>
          </p:cNvPr>
          <p:cNvSpPr txBox="1"/>
          <p:nvPr/>
        </p:nvSpPr>
        <p:spPr>
          <a:xfrm>
            <a:off x="5962650" y="2651862"/>
            <a:ext cx="6096000" cy="1715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dirty="0"/>
              <a:t>画面上部の「実行」を押して、右下のフローの実行。</a:t>
            </a:r>
            <a:endParaRPr lang="en-US" altLang="ja-JP" dirty="0"/>
          </a:p>
          <a:p>
            <a:pPr>
              <a:lnSpc>
                <a:spcPct val="150000"/>
              </a:lnSpc>
            </a:pPr>
            <a:endParaRPr lang="en-US" altLang="ja-JP" dirty="0"/>
          </a:p>
          <a:p>
            <a:pPr>
              <a:lnSpc>
                <a:spcPct val="150000"/>
              </a:lnSpc>
            </a:pPr>
            <a:endParaRPr lang="en-US" altLang="ja-JP" dirty="0"/>
          </a:p>
          <a:p>
            <a:pPr>
              <a:lnSpc>
                <a:spcPct val="150000"/>
              </a:lnSpc>
            </a:pPr>
            <a:r>
              <a:rPr lang="ja-JP" altLang="en-US" dirty="0"/>
              <a:t>あとはスケジュール通り配信されます。</a:t>
            </a:r>
            <a:endParaRPr lang="en-US" altLang="ja-JP" dirty="0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C8161478-C13C-E27D-3767-FBC751D3915A}"/>
              </a:ext>
            </a:extLst>
          </p:cNvPr>
          <p:cNvSpPr/>
          <p:nvPr/>
        </p:nvSpPr>
        <p:spPr>
          <a:xfrm>
            <a:off x="0" y="0"/>
            <a:ext cx="6616700" cy="566057"/>
          </a:xfrm>
          <a:prstGeom prst="rect">
            <a:avLst/>
          </a:prstGeom>
          <a:solidFill>
            <a:srgbClr val="33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kumimoji="1" lang="en-US" altLang="ja-JP" sz="1800" dirty="0"/>
              <a:t>【Power Automate</a:t>
            </a:r>
            <a:r>
              <a:rPr lang="en-US" altLang="ja-JP" sz="1800" dirty="0"/>
              <a:t>】</a:t>
            </a:r>
            <a:r>
              <a:rPr kumimoji="1" lang="en-US" altLang="ja-JP" sz="1800" dirty="0"/>
              <a:t> Teams</a:t>
            </a:r>
            <a:r>
              <a:rPr kumimoji="1" lang="ja-JP" altLang="en-US" sz="1800" dirty="0"/>
              <a:t>メッセージ</a:t>
            </a:r>
            <a:r>
              <a:rPr kumimoji="1" lang="en-US" altLang="ja-JP" sz="1800" dirty="0"/>
              <a:t>Bot</a:t>
            </a:r>
            <a:r>
              <a:rPr kumimoji="1" lang="ja-JP" altLang="en-US" sz="1800" dirty="0"/>
              <a:t>　使用マニュアル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BC0B5819-5B0A-8256-0A66-CA73F5788619}"/>
              </a:ext>
            </a:extLst>
          </p:cNvPr>
          <p:cNvSpPr/>
          <p:nvPr/>
        </p:nvSpPr>
        <p:spPr>
          <a:xfrm>
            <a:off x="6639560" y="-1"/>
            <a:ext cx="1704340" cy="56605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動作確認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80558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249627C-973E-6249-9AFE-DFE62DED2002}"/>
              </a:ext>
            </a:extLst>
          </p:cNvPr>
          <p:cNvSpPr txBox="1"/>
          <p:nvPr/>
        </p:nvSpPr>
        <p:spPr>
          <a:xfrm>
            <a:off x="6096000" y="2779014"/>
            <a:ext cx="5486400" cy="12999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dirty="0"/>
              <a:t>　</a:t>
            </a:r>
            <a:r>
              <a:rPr kumimoji="1" lang="en-US" altLang="ja-JP" dirty="0"/>
              <a:t>One Drive </a:t>
            </a:r>
            <a:r>
              <a:rPr kumimoji="1" lang="ja-JP" altLang="en-US" dirty="0"/>
              <a:t>に次の</a:t>
            </a:r>
            <a:r>
              <a:rPr kumimoji="1" lang="en-US" altLang="ja-JP" dirty="0"/>
              <a:t>Excel</a:t>
            </a:r>
            <a:r>
              <a:rPr kumimoji="1" lang="ja-JP" altLang="en-US" dirty="0"/>
              <a:t>データをダウンロードし、</a:t>
            </a:r>
            <a:endParaRPr kumimoji="1" lang="en-US" altLang="ja-JP" dirty="0"/>
          </a:p>
          <a:p>
            <a:pPr>
              <a:lnSpc>
                <a:spcPct val="150000"/>
              </a:lnSpc>
            </a:pPr>
            <a:r>
              <a:rPr lang="ja-JP" altLang="en-US" dirty="0"/>
              <a:t>　「</a:t>
            </a:r>
            <a:r>
              <a:rPr lang="en-US" altLang="ja-JP" dirty="0"/>
              <a:t>Bot</a:t>
            </a:r>
            <a:r>
              <a:rPr lang="ja-JP" altLang="en-US" dirty="0"/>
              <a:t>用」フォルダ内</a:t>
            </a:r>
            <a:r>
              <a:rPr kumimoji="1" lang="ja-JP" altLang="en-US" dirty="0"/>
              <a:t>に共有可の状態</a:t>
            </a:r>
            <a:r>
              <a:rPr lang="ja-JP" altLang="en-US" dirty="0"/>
              <a:t>で保存</a:t>
            </a:r>
            <a:r>
              <a:rPr kumimoji="1" lang="ja-JP" altLang="en-US" dirty="0"/>
              <a:t>。</a:t>
            </a:r>
            <a:endParaRPr kumimoji="1" lang="en-US" altLang="ja-JP" dirty="0"/>
          </a:p>
          <a:p>
            <a:pPr>
              <a:lnSpc>
                <a:spcPct val="150000"/>
              </a:lnSpc>
            </a:pPr>
            <a:r>
              <a:rPr lang="ja-JP" altLang="en-US" dirty="0"/>
              <a:t>　</a:t>
            </a:r>
            <a:r>
              <a:rPr lang="ja-JP" altLang="en-US" dirty="0">
                <a:hlinkClick r:id="rId2"/>
              </a:rPr>
              <a:t>こちらを右クリックし「リンクを開く」</a:t>
            </a:r>
            <a:endParaRPr lang="en-US" altLang="ja-JP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336F331D-0782-7B0A-E340-380C05886A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85949"/>
            <a:ext cx="5486400" cy="3086100"/>
          </a:xfrm>
          <a:prstGeom prst="rect">
            <a:avLst/>
          </a:prstGeom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3ECD3B6D-021F-D0C4-E0EE-6451604483D0}"/>
              </a:ext>
            </a:extLst>
          </p:cNvPr>
          <p:cNvSpPr/>
          <p:nvPr/>
        </p:nvSpPr>
        <p:spPr>
          <a:xfrm>
            <a:off x="0" y="0"/>
            <a:ext cx="6616700" cy="566057"/>
          </a:xfrm>
          <a:prstGeom prst="rect">
            <a:avLst/>
          </a:prstGeom>
          <a:solidFill>
            <a:srgbClr val="33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kumimoji="1" lang="en-US" altLang="ja-JP" sz="1800" dirty="0"/>
              <a:t>【Power Automate</a:t>
            </a:r>
            <a:r>
              <a:rPr lang="en-US" altLang="ja-JP" sz="1800" dirty="0"/>
              <a:t>】</a:t>
            </a:r>
            <a:r>
              <a:rPr kumimoji="1" lang="en-US" altLang="ja-JP" sz="1800" dirty="0"/>
              <a:t> Teams</a:t>
            </a:r>
            <a:r>
              <a:rPr kumimoji="1" lang="ja-JP" altLang="en-US" sz="1800" dirty="0"/>
              <a:t>メッセージ</a:t>
            </a:r>
            <a:r>
              <a:rPr kumimoji="1" lang="en-US" altLang="ja-JP" sz="1800" dirty="0"/>
              <a:t>Bot</a:t>
            </a:r>
            <a:r>
              <a:rPr kumimoji="1" lang="ja-JP" altLang="en-US" sz="1800" dirty="0"/>
              <a:t>　使用マニュアル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A766BAFA-92F9-C961-A504-C1222FB8362C}"/>
              </a:ext>
            </a:extLst>
          </p:cNvPr>
          <p:cNvSpPr/>
          <p:nvPr/>
        </p:nvSpPr>
        <p:spPr>
          <a:xfrm>
            <a:off x="6639560" y="-1"/>
            <a:ext cx="1196342" cy="56605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準備</a:t>
            </a:r>
          </a:p>
        </p:txBody>
      </p:sp>
    </p:spTree>
    <p:extLst>
      <p:ext uri="{BB962C8B-B14F-4D97-AF65-F5344CB8AC3E}">
        <p14:creationId xmlns:p14="http://schemas.microsoft.com/office/powerpoint/2010/main" val="24340624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71F2AB9-0B03-B133-3A94-867FE237D54E}"/>
              </a:ext>
            </a:extLst>
          </p:cNvPr>
          <p:cNvSpPr txBox="1"/>
          <p:nvPr/>
        </p:nvSpPr>
        <p:spPr>
          <a:xfrm>
            <a:off x="6107431" y="1117021"/>
            <a:ext cx="5486400" cy="4623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dirty="0"/>
              <a:t>　　</a:t>
            </a:r>
            <a:r>
              <a:rPr kumimoji="1" lang="en-US" altLang="ja-JP" dirty="0"/>
              <a:t>Excel</a:t>
            </a:r>
            <a:r>
              <a:rPr kumimoji="1" lang="ja-JP" altLang="en-US" dirty="0"/>
              <a:t>の中はこのようなテーブルがあります。</a:t>
            </a:r>
            <a:endParaRPr kumimoji="1" lang="en-US" altLang="ja-JP" dirty="0"/>
          </a:p>
          <a:p>
            <a:pPr>
              <a:lnSpc>
                <a:spcPct val="150000"/>
              </a:lnSpc>
            </a:pPr>
            <a:r>
              <a:rPr kumimoji="1" lang="ja-JP" altLang="en-US" dirty="0"/>
              <a:t>・  </a:t>
            </a:r>
            <a:r>
              <a:rPr kumimoji="1" lang="en-US" altLang="ja-JP" dirty="0"/>
              <a:t>Date</a:t>
            </a:r>
            <a:r>
              <a:rPr lang="ja-JP" altLang="en-US" dirty="0"/>
              <a:t>：配信日一覧。</a:t>
            </a:r>
            <a:endParaRPr lang="en-US" altLang="ja-JP" dirty="0"/>
          </a:p>
          <a:p>
            <a:pPr>
              <a:lnSpc>
                <a:spcPct val="150000"/>
              </a:lnSpc>
            </a:pPr>
            <a:r>
              <a:rPr lang="ja-JP" altLang="en-US" dirty="0"/>
              <a:t>　　　　   配信しない日は</a:t>
            </a:r>
            <a:r>
              <a:rPr lang="en-US" altLang="ja-JP" dirty="0"/>
              <a:t>Date</a:t>
            </a:r>
            <a:r>
              <a:rPr lang="ja-JP" altLang="en-US" dirty="0"/>
              <a:t>のセルを空欄にする。</a:t>
            </a:r>
            <a:endParaRPr lang="en-US" altLang="ja-JP" dirty="0"/>
          </a:p>
          <a:p>
            <a:pPr>
              <a:lnSpc>
                <a:spcPct val="150000"/>
              </a:lnSpc>
            </a:pPr>
            <a:r>
              <a:rPr lang="ja-JP" altLang="en-US" dirty="0"/>
              <a:t>　  </a:t>
            </a:r>
            <a:r>
              <a:rPr lang="en-US" altLang="ja-JP" dirty="0"/>
              <a:t>※</a:t>
            </a:r>
            <a:r>
              <a:rPr lang="ja-JP" altLang="en-US" dirty="0"/>
              <a:t>空欄にしないと空のメッセージが</a:t>
            </a:r>
            <a:endParaRPr lang="en-US" altLang="ja-JP" dirty="0"/>
          </a:p>
          <a:p>
            <a:pPr>
              <a:lnSpc>
                <a:spcPct val="150000"/>
              </a:lnSpc>
            </a:pPr>
            <a:r>
              <a:rPr lang="en-US" altLang="ja-JP" dirty="0"/>
              <a:t>         </a:t>
            </a:r>
            <a:r>
              <a:rPr lang="ja-JP" altLang="en-US" dirty="0"/>
              <a:t>配信されてしまいます。</a:t>
            </a:r>
            <a:endParaRPr lang="en-US" altLang="ja-JP" dirty="0"/>
          </a:p>
          <a:p>
            <a:pPr>
              <a:lnSpc>
                <a:spcPct val="150000"/>
              </a:lnSpc>
            </a:pPr>
            <a:r>
              <a:rPr kumimoji="1" lang="ja-JP" altLang="en-US" dirty="0"/>
              <a:t>・  </a:t>
            </a:r>
            <a:r>
              <a:rPr kumimoji="1" lang="en-US" altLang="ja-JP" dirty="0"/>
              <a:t>Title</a:t>
            </a:r>
            <a:r>
              <a:rPr kumimoji="1" lang="ja-JP" altLang="en-US" dirty="0"/>
              <a:t>：</a:t>
            </a:r>
            <a:r>
              <a:rPr lang="en-US" altLang="ja-JP" dirty="0"/>
              <a:t>Teams</a:t>
            </a:r>
            <a:r>
              <a:rPr kumimoji="1" lang="ja-JP" altLang="en-US" dirty="0"/>
              <a:t>投稿のタイトル</a:t>
            </a:r>
            <a:r>
              <a:rPr lang="ja-JP" altLang="en-US" dirty="0"/>
              <a:t>。</a:t>
            </a:r>
            <a:endParaRPr lang="en-US" altLang="ja-JP" dirty="0"/>
          </a:p>
          <a:p>
            <a:pPr>
              <a:lnSpc>
                <a:spcPct val="150000"/>
              </a:lnSpc>
            </a:pPr>
            <a:r>
              <a:rPr kumimoji="1" lang="ja-JP" altLang="en-US" dirty="0"/>
              <a:t>・</a:t>
            </a:r>
            <a:r>
              <a:rPr kumimoji="1" lang="en-US" altLang="ja-JP" dirty="0"/>
              <a:t>Detail</a:t>
            </a:r>
            <a:r>
              <a:rPr kumimoji="1" lang="ja-JP" altLang="en-US" dirty="0"/>
              <a:t>：</a:t>
            </a:r>
            <a:r>
              <a:rPr lang="en-US" altLang="ja-JP" dirty="0"/>
              <a:t>Teams</a:t>
            </a:r>
            <a:r>
              <a:rPr kumimoji="1" lang="ja-JP" altLang="en-US" dirty="0"/>
              <a:t>投稿の本文。</a:t>
            </a:r>
            <a:endParaRPr kumimoji="1" lang="en-US" altLang="ja-JP" dirty="0"/>
          </a:p>
          <a:p>
            <a:pPr>
              <a:lnSpc>
                <a:spcPct val="150000"/>
              </a:lnSpc>
            </a:pPr>
            <a:r>
              <a:rPr lang="ja-JP" altLang="en-US" dirty="0"/>
              <a:t>・   </a:t>
            </a:r>
            <a:r>
              <a:rPr lang="en-US" altLang="ja-JP" dirty="0"/>
              <a:t>Link</a:t>
            </a:r>
            <a:r>
              <a:rPr lang="ja-JP" altLang="en-US" dirty="0"/>
              <a:t>：投稿に作成するリンク。</a:t>
            </a:r>
            <a:r>
              <a:rPr lang="en-US" altLang="ja-JP" dirty="0"/>
              <a:t>Web</a:t>
            </a:r>
            <a:r>
              <a:rPr lang="ja-JP" altLang="en-US" dirty="0"/>
              <a:t>アドレスも</a:t>
            </a:r>
            <a:endParaRPr lang="en-US" altLang="ja-JP" dirty="0"/>
          </a:p>
          <a:p>
            <a:pPr>
              <a:lnSpc>
                <a:spcPct val="150000"/>
              </a:lnSpc>
            </a:pPr>
            <a:r>
              <a:rPr lang="ja-JP" altLang="en-US" dirty="0"/>
              <a:t>　　　　</a:t>
            </a:r>
            <a:r>
              <a:rPr lang="en-US" altLang="ja-JP" dirty="0"/>
              <a:t>One Drive</a:t>
            </a:r>
            <a:r>
              <a:rPr lang="ja-JP" altLang="en-US" dirty="0"/>
              <a:t>内のデータリンクも可。</a:t>
            </a:r>
            <a:endParaRPr lang="en-US" altLang="ja-JP" dirty="0"/>
          </a:p>
          <a:p>
            <a:pPr>
              <a:lnSpc>
                <a:spcPct val="150000"/>
              </a:lnSpc>
            </a:pPr>
            <a:r>
              <a:rPr lang="en-US" altLang="ja-JP" dirty="0"/>
              <a:t>※</a:t>
            </a:r>
            <a:r>
              <a:rPr lang="ja-JP" altLang="en-US" dirty="0"/>
              <a:t>フローの設定が完了すればあとはこのエクセルを</a:t>
            </a:r>
            <a:endParaRPr lang="en-US" altLang="ja-JP" dirty="0"/>
          </a:p>
          <a:p>
            <a:pPr>
              <a:lnSpc>
                <a:spcPct val="150000"/>
              </a:lnSpc>
            </a:pPr>
            <a:r>
              <a:rPr lang="ja-JP" altLang="en-US" dirty="0"/>
              <a:t>　編集するだけで自動配信され続けます。</a:t>
            </a:r>
            <a:endParaRPr lang="en-US" altLang="ja-JP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90A836B2-2F2B-311D-72AF-598D00F403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85950"/>
            <a:ext cx="5486400" cy="3086100"/>
          </a:xfrm>
          <a:prstGeom prst="rect">
            <a:avLst/>
          </a:prstGeom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70D2F262-8927-5008-F045-CF57663D3D38}"/>
              </a:ext>
            </a:extLst>
          </p:cNvPr>
          <p:cNvSpPr/>
          <p:nvPr/>
        </p:nvSpPr>
        <p:spPr>
          <a:xfrm>
            <a:off x="0" y="0"/>
            <a:ext cx="6616700" cy="566057"/>
          </a:xfrm>
          <a:prstGeom prst="rect">
            <a:avLst/>
          </a:prstGeom>
          <a:solidFill>
            <a:srgbClr val="33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kumimoji="1" lang="en-US" altLang="ja-JP" sz="1800" dirty="0"/>
              <a:t>【Power Automate</a:t>
            </a:r>
            <a:r>
              <a:rPr lang="en-US" altLang="ja-JP" sz="1800" dirty="0"/>
              <a:t>】</a:t>
            </a:r>
            <a:r>
              <a:rPr kumimoji="1" lang="en-US" altLang="ja-JP" sz="1800" dirty="0"/>
              <a:t> Teams</a:t>
            </a:r>
            <a:r>
              <a:rPr kumimoji="1" lang="ja-JP" altLang="en-US" sz="1800" dirty="0"/>
              <a:t>メッセージ</a:t>
            </a:r>
            <a:r>
              <a:rPr kumimoji="1" lang="en-US" altLang="ja-JP" sz="1800" dirty="0"/>
              <a:t>Bot</a:t>
            </a:r>
            <a:r>
              <a:rPr kumimoji="1" lang="ja-JP" altLang="en-US" sz="1800" dirty="0"/>
              <a:t>　使用マニュアル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89A630DB-B306-0107-F747-30F2D378DC6F}"/>
              </a:ext>
            </a:extLst>
          </p:cNvPr>
          <p:cNvSpPr/>
          <p:nvPr/>
        </p:nvSpPr>
        <p:spPr>
          <a:xfrm>
            <a:off x="6639560" y="-1"/>
            <a:ext cx="1196342" cy="56605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準備</a:t>
            </a:r>
          </a:p>
        </p:txBody>
      </p:sp>
    </p:spTree>
    <p:extLst>
      <p:ext uri="{BB962C8B-B14F-4D97-AF65-F5344CB8AC3E}">
        <p14:creationId xmlns:p14="http://schemas.microsoft.com/office/powerpoint/2010/main" val="38397210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8C1CC20F-4465-04AC-C652-CB15703A48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85950"/>
            <a:ext cx="5486400" cy="3086100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D538FBE-B834-2E29-0B5B-9414F775012B}"/>
              </a:ext>
            </a:extLst>
          </p:cNvPr>
          <p:cNvSpPr txBox="1"/>
          <p:nvPr/>
        </p:nvSpPr>
        <p:spPr>
          <a:xfrm>
            <a:off x="6096000" y="2779014"/>
            <a:ext cx="6096000" cy="12999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dirty="0"/>
              <a:t>瀬戸口からメールで送られてきた</a:t>
            </a:r>
            <a:endParaRPr lang="en-US" altLang="ja-JP" dirty="0"/>
          </a:p>
          <a:p>
            <a:pPr>
              <a:lnSpc>
                <a:spcPct val="150000"/>
              </a:lnSpc>
            </a:pPr>
            <a:r>
              <a:rPr lang="en-US" altLang="ja-JP" dirty="0"/>
              <a:t>Power</a:t>
            </a:r>
            <a:r>
              <a:rPr lang="ja-JP" altLang="en-US" dirty="0"/>
              <a:t> </a:t>
            </a:r>
            <a:r>
              <a:rPr lang="en-US" altLang="ja-JP" dirty="0"/>
              <a:t>Automate</a:t>
            </a:r>
            <a:r>
              <a:rPr lang="ja-JP" altLang="en-US" dirty="0"/>
              <a:t>「</a:t>
            </a:r>
            <a:r>
              <a:rPr lang="en-US" altLang="ja-JP" dirty="0"/>
              <a:t>Teams</a:t>
            </a:r>
            <a:r>
              <a:rPr lang="ja-JP" altLang="en-US" dirty="0"/>
              <a:t>メッセージ</a:t>
            </a:r>
            <a:r>
              <a:rPr lang="en-US" altLang="ja-JP" dirty="0"/>
              <a:t>Bot</a:t>
            </a:r>
            <a:r>
              <a:rPr lang="ja-JP" altLang="en-US" dirty="0"/>
              <a:t>　コピー」</a:t>
            </a:r>
            <a:endParaRPr lang="en-US" altLang="ja-JP" dirty="0"/>
          </a:p>
          <a:p>
            <a:pPr>
              <a:lnSpc>
                <a:spcPct val="150000"/>
              </a:lnSpc>
            </a:pPr>
            <a:r>
              <a:rPr lang="ja-JP" altLang="en-US" dirty="0"/>
              <a:t>これをベースにしていくつかの項目を編集。</a:t>
            </a:r>
            <a:endParaRPr lang="en-US" altLang="ja-JP" dirty="0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19F95D32-81C1-B8E0-714A-FCBCF18B9405}"/>
              </a:ext>
            </a:extLst>
          </p:cNvPr>
          <p:cNvSpPr/>
          <p:nvPr/>
        </p:nvSpPr>
        <p:spPr>
          <a:xfrm>
            <a:off x="0" y="0"/>
            <a:ext cx="6616700" cy="566057"/>
          </a:xfrm>
          <a:prstGeom prst="rect">
            <a:avLst/>
          </a:prstGeom>
          <a:solidFill>
            <a:srgbClr val="33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kumimoji="1" lang="en-US" altLang="ja-JP" sz="1800" dirty="0"/>
              <a:t>【Power Automate</a:t>
            </a:r>
            <a:r>
              <a:rPr lang="en-US" altLang="ja-JP" sz="1800" dirty="0"/>
              <a:t>】</a:t>
            </a:r>
            <a:r>
              <a:rPr kumimoji="1" lang="en-US" altLang="ja-JP" sz="1800" dirty="0"/>
              <a:t> Teams</a:t>
            </a:r>
            <a:r>
              <a:rPr kumimoji="1" lang="ja-JP" altLang="en-US" sz="1800" dirty="0"/>
              <a:t>メッセージ</a:t>
            </a:r>
            <a:r>
              <a:rPr kumimoji="1" lang="en-US" altLang="ja-JP" sz="1800" dirty="0"/>
              <a:t>Bot</a:t>
            </a:r>
            <a:r>
              <a:rPr kumimoji="1" lang="ja-JP" altLang="en-US" sz="1800" dirty="0"/>
              <a:t>　使用マニュアル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4C400FAB-7B18-3F12-D81A-F2713B8F28B9}"/>
              </a:ext>
            </a:extLst>
          </p:cNvPr>
          <p:cNvSpPr/>
          <p:nvPr/>
        </p:nvSpPr>
        <p:spPr>
          <a:xfrm>
            <a:off x="6639560" y="-1"/>
            <a:ext cx="1196342" cy="56605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準備</a:t>
            </a:r>
          </a:p>
        </p:txBody>
      </p:sp>
    </p:spTree>
    <p:extLst>
      <p:ext uri="{BB962C8B-B14F-4D97-AF65-F5344CB8AC3E}">
        <p14:creationId xmlns:p14="http://schemas.microsoft.com/office/powerpoint/2010/main" val="18032586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04F21EC9-F487-82D4-F6C6-049F9E9B49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85949"/>
            <a:ext cx="5486400" cy="3086100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03D0841-3C2A-F6F4-B88E-9652637F744F}"/>
              </a:ext>
            </a:extLst>
          </p:cNvPr>
          <p:cNvSpPr txBox="1"/>
          <p:nvPr/>
        </p:nvSpPr>
        <p:spPr>
          <a:xfrm>
            <a:off x="6096000" y="2779013"/>
            <a:ext cx="6096000" cy="12999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dirty="0"/>
              <a:t>色がついたバーをクリックすると、</a:t>
            </a:r>
            <a:endParaRPr lang="en-US" altLang="ja-JP" dirty="0"/>
          </a:p>
          <a:p>
            <a:pPr>
              <a:lnSpc>
                <a:spcPct val="150000"/>
              </a:lnSpc>
            </a:pPr>
            <a:r>
              <a:rPr lang="ja-JP" altLang="en-US" dirty="0"/>
              <a:t>左図のように各項目（トリガー・アクションといいます）の詳細が見られます。</a:t>
            </a:r>
            <a:endParaRPr lang="en-US" altLang="ja-JP" dirty="0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64A78560-CCB9-034B-EE78-EF6C10DC5B0B}"/>
              </a:ext>
            </a:extLst>
          </p:cNvPr>
          <p:cNvSpPr/>
          <p:nvPr/>
        </p:nvSpPr>
        <p:spPr>
          <a:xfrm>
            <a:off x="0" y="0"/>
            <a:ext cx="6616700" cy="566057"/>
          </a:xfrm>
          <a:prstGeom prst="rect">
            <a:avLst/>
          </a:prstGeom>
          <a:solidFill>
            <a:srgbClr val="33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kumimoji="1" lang="en-US" altLang="ja-JP" sz="1800" dirty="0"/>
              <a:t>【Power Automate</a:t>
            </a:r>
            <a:r>
              <a:rPr lang="en-US" altLang="ja-JP" sz="1800" dirty="0"/>
              <a:t>】</a:t>
            </a:r>
            <a:r>
              <a:rPr kumimoji="1" lang="en-US" altLang="ja-JP" sz="1800" dirty="0"/>
              <a:t> Teams</a:t>
            </a:r>
            <a:r>
              <a:rPr kumimoji="1" lang="ja-JP" altLang="en-US" sz="1800" dirty="0"/>
              <a:t>メッセージ</a:t>
            </a:r>
            <a:r>
              <a:rPr kumimoji="1" lang="en-US" altLang="ja-JP" sz="1800" dirty="0"/>
              <a:t>Bot</a:t>
            </a:r>
            <a:r>
              <a:rPr kumimoji="1" lang="ja-JP" altLang="en-US" sz="1800" dirty="0"/>
              <a:t>　使用マニュアル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1EB2E6AD-63F0-1F41-E27C-0EEAA6EE95BA}"/>
              </a:ext>
            </a:extLst>
          </p:cNvPr>
          <p:cNvSpPr/>
          <p:nvPr/>
        </p:nvSpPr>
        <p:spPr>
          <a:xfrm>
            <a:off x="6639560" y="-1"/>
            <a:ext cx="1704340" cy="56605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フローの編集</a:t>
            </a:r>
          </a:p>
        </p:txBody>
      </p:sp>
    </p:spTree>
    <p:extLst>
      <p:ext uri="{BB962C8B-B14F-4D97-AF65-F5344CB8AC3E}">
        <p14:creationId xmlns:p14="http://schemas.microsoft.com/office/powerpoint/2010/main" val="19526768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3FADCEE-D37E-F094-4615-CBE9DBF23EE6}"/>
              </a:ext>
            </a:extLst>
          </p:cNvPr>
          <p:cNvSpPr txBox="1"/>
          <p:nvPr/>
        </p:nvSpPr>
        <p:spPr>
          <a:xfrm>
            <a:off x="6096000" y="1324768"/>
            <a:ext cx="6096000" cy="4208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dirty="0">
                <a:highlight>
                  <a:srgbClr val="FFFF00"/>
                </a:highlight>
              </a:rPr>
              <a:t>配信タイミング（トリガー）</a:t>
            </a:r>
            <a:endParaRPr lang="en-US" altLang="ja-JP" dirty="0">
              <a:highlight>
                <a:srgbClr val="FFFF00"/>
              </a:highlight>
            </a:endParaRPr>
          </a:p>
          <a:p>
            <a:pPr>
              <a:lnSpc>
                <a:spcPct val="150000"/>
              </a:lnSpc>
            </a:pPr>
            <a:r>
              <a:rPr lang="ja-JP" altLang="en-US" dirty="0"/>
              <a:t>以下の項目を自由に設定</a:t>
            </a:r>
            <a:endParaRPr lang="en-US" altLang="ja-JP" dirty="0"/>
          </a:p>
          <a:p>
            <a:pPr>
              <a:lnSpc>
                <a:spcPct val="150000"/>
              </a:lnSpc>
            </a:pPr>
            <a:r>
              <a:rPr lang="ja-JP" altLang="en-US" dirty="0"/>
              <a:t>・設定時刻（時間）</a:t>
            </a:r>
            <a:endParaRPr lang="en-US" altLang="ja-JP" dirty="0"/>
          </a:p>
          <a:p>
            <a:pPr>
              <a:lnSpc>
                <a:spcPct val="150000"/>
              </a:lnSpc>
            </a:pPr>
            <a:r>
              <a:rPr lang="ja-JP" altLang="en-US" dirty="0"/>
              <a:t>・設定時刻（分）</a:t>
            </a:r>
            <a:endParaRPr lang="en-US" altLang="ja-JP" dirty="0"/>
          </a:p>
          <a:p>
            <a:pPr>
              <a:lnSpc>
                <a:spcPct val="150000"/>
              </a:lnSpc>
            </a:pPr>
            <a:endParaRPr lang="en-US" altLang="ja-JP" dirty="0"/>
          </a:p>
          <a:p>
            <a:pPr>
              <a:lnSpc>
                <a:spcPct val="150000"/>
              </a:lnSpc>
            </a:pPr>
            <a:r>
              <a:rPr lang="en-US" altLang="ja-JP" dirty="0"/>
              <a:t>※</a:t>
            </a:r>
            <a:r>
              <a:rPr lang="ja-JP" altLang="en-US" dirty="0"/>
              <a:t>間隔は１、頻度は日で</a:t>
            </a:r>
            <a:r>
              <a:rPr lang="en-US" altLang="ja-JP" dirty="0"/>
              <a:t>OK</a:t>
            </a:r>
          </a:p>
          <a:p>
            <a:pPr>
              <a:lnSpc>
                <a:spcPct val="150000"/>
              </a:lnSpc>
            </a:pPr>
            <a:r>
              <a:rPr lang="ja-JP" altLang="en-US" dirty="0"/>
              <a:t>　配信の日付は</a:t>
            </a:r>
            <a:r>
              <a:rPr lang="en-US" altLang="ja-JP" dirty="0"/>
              <a:t>Excel</a:t>
            </a:r>
            <a:r>
              <a:rPr lang="ja-JP" altLang="en-US" dirty="0"/>
              <a:t>の</a:t>
            </a:r>
            <a:r>
              <a:rPr lang="en-US" altLang="ja-JP" dirty="0"/>
              <a:t>Date</a:t>
            </a:r>
            <a:r>
              <a:rPr lang="ja-JP" altLang="en-US" dirty="0"/>
              <a:t>で決まります。</a:t>
            </a:r>
            <a:endParaRPr lang="en-US" altLang="ja-JP" dirty="0"/>
          </a:p>
          <a:p>
            <a:pPr>
              <a:lnSpc>
                <a:spcPct val="150000"/>
              </a:lnSpc>
            </a:pPr>
            <a:r>
              <a:rPr lang="ja-JP" altLang="en-US" dirty="0"/>
              <a:t>　</a:t>
            </a:r>
            <a:r>
              <a:rPr lang="en-US" altLang="ja-JP" dirty="0"/>
              <a:t> Excel</a:t>
            </a:r>
            <a:r>
              <a:rPr lang="ja-JP" altLang="en-US" dirty="0"/>
              <a:t>で</a:t>
            </a:r>
            <a:r>
              <a:rPr lang="en-US" altLang="ja-JP" dirty="0"/>
              <a:t>Date</a:t>
            </a:r>
            <a:r>
              <a:rPr lang="ja-JP" altLang="en-US" dirty="0"/>
              <a:t>が入力されていない日や過去の配信日は　</a:t>
            </a:r>
            <a:endParaRPr lang="en-US" altLang="ja-JP" dirty="0"/>
          </a:p>
          <a:p>
            <a:pPr>
              <a:lnSpc>
                <a:spcPct val="150000"/>
              </a:lnSpc>
            </a:pPr>
            <a:r>
              <a:rPr lang="ja-JP" altLang="en-US" dirty="0"/>
              <a:t>　自動配信に影響しません。</a:t>
            </a:r>
            <a:endParaRPr lang="en-US" altLang="ja-JP" dirty="0"/>
          </a:p>
          <a:p>
            <a:pPr>
              <a:lnSpc>
                <a:spcPct val="150000"/>
              </a:lnSpc>
            </a:pPr>
            <a:endParaRPr lang="en-US" altLang="ja-JP" dirty="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791F3873-6842-C49E-38E0-DE86D9B53A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80916"/>
            <a:ext cx="5801535" cy="3496163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A529C33E-4AB4-2094-A870-17958380F84A}"/>
              </a:ext>
            </a:extLst>
          </p:cNvPr>
          <p:cNvSpPr/>
          <p:nvPr/>
        </p:nvSpPr>
        <p:spPr>
          <a:xfrm>
            <a:off x="0" y="0"/>
            <a:ext cx="6616700" cy="566057"/>
          </a:xfrm>
          <a:prstGeom prst="rect">
            <a:avLst/>
          </a:prstGeom>
          <a:solidFill>
            <a:srgbClr val="33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kumimoji="1" lang="en-US" altLang="ja-JP" sz="1800" dirty="0"/>
              <a:t>【Power Automate</a:t>
            </a:r>
            <a:r>
              <a:rPr lang="en-US" altLang="ja-JP" sz="1800" dirty="0"/>
              <a:t>】</a:t>
            </a:r>
            <a:r>
              <a:rPr kumimoji="1" lang="en-US" altLang="ja-JP" sz="1800" dirty="0"/>
              <a:t> Teams</a:t>
            </a:r>
            <a:r>
              <a:rPr kumimoji="1" lang="ja-JP" altLang="en-US" sz="1800" dirty="0"/>
              <a:t>メッセージ</a:t>
            </a:r>
            <a:r>
              <a:rPr kumimoji="1" lang="en-US" altLang="ja-JP" sz="1800" dirty="0"/>
              <a:t>Bot</a:t>
            </a:r>
            <a:r>
              <a:rPr kumimoji="1" lang="ja-JP" altLang="en-US" sz="1800" dirty="0"/>
              <a:t>　使用マニュアル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CA5D5B65-FE46-C909-F82C-51163AA14EBC}"/>
              </a:ext>
            </a:extLst>
          </p:cNvPr>
          <p:cNvSpPr/>
          <p:nvPr/>
        </p:nvSpPr>
        <p:spPr>
          <a:xfrm>
            <a:off x="6639560" y="-1"/>
            <a:ext cx="1704340" cy="56605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フローの編集</a:t>
            </a:r>
          </a:p>
        </p:txBody>
      </p:sp>
    </p:spTree>
    <p:extLst>
      <p:ext uri="{BB962C8B-B14F-4D97-AF65-F5344CB8AC3E}">
        <p14:creationId xmlns:p14="http://schemas.microsoft.com/office/powerpoint/2010/main" val="39873637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4EE42176-CBB1-8378-F9A1-7E409644CB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81154"/>
            <a:ext cx="5744377" cy="1695687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249F135-4587-D829-D490-83EB193641D9}"/>
              </a:ext>
            </a:extLst>
          </p:cNvPr>
          <p:cNvSpPr txBox="1"/>
          <p:nvPr/>
        </p:nvSpPr>
        <p:spPr>
          <a:xfrm>
            <a:off x="6096000" y="2571262"/>
            <a:ext cx="5381625" cy="1715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dirty="0">
                <a:highlight>
                  <a:srgbClr val="FFFF00"/>
                </a:highlight>
              </a:rPr>
              <a:t>時間データベース（アクション）</a:t>
            </a:r>
            <a:endParaRPr lang="en-US" altLang="ja-JP" dirty="0">
              <a:highlight>
                <a:srgbClr val="FFFF00"/>
              </a:highlight>
            </a:endParaRPr>
          </a:p>
          <a:p>
            <a:pPr>
              <a:lnSpc>
                <a:spcPct val="150000"/>
              </a:lnSpc>
            </a:pPr>
            <a:r>
              <a:rPr lang="en-US" altLang="ja-JP" dirty="0"/>
              <a:t>Excel</a:t>
            </a:r>
            <a:r>
              <a:rPr lang="ja-JP" altLang="en-US" dirty="0"/>
              <a:t>の一覧から今日配信するメッセージを見つけるための関数です。</a:t>
            </a:r>
            <a:endParaRPr lang="en-US" altLang="ja-JP" dirty="0"/>
          </a:p>
          <a:p>
            <a:pPr>
              <a:lnSpc>
                <a:spcPct val="150000"/>
              </a:lnSpc>
            </a:pPr>
            <a:r>
              <a:rPr lang="ja-JP" altLang="en-US" dirty="0"/>
              <a:t>編集する必要ありません。</a:t>
            </a:r>
            <a:endParaRPr lang="en-US" altLang="ja-JP" dirty="0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7AE2DA2E-67AA-59A6-4815-0B2318B727EE}"/>
              </a:ext>
            </a:extLst>
          </p:cNvPr>
          <p:cNvSpPr/>
          <p:nvPr/>
        </p:nvSpPr>
        <p:spPr>
          <a:xfrm>
            <a:off x="0" y="0"/>
            <a:ext cx="6616700" cy="566057"/>
          </a:xfrm>
          <a:prstGeom prst="rect">
            <a:avLst/>
          </a:prstGeom>
          <a:solidFill>
            <a:srgbClr val="33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kumimoji="1" lang="en-US" altLang="ja-JP" sz="1800" dirty="0"/>
              <a:t>【Power Automate</a:t>
            </a:r>
            <a:r>
              <a:rPr lang="en-US" altLang="ja-JP" sz="1800" dirty="0"/>
              <a:t>】</a:t>
            </a:r>
            <a:r>
              <a:rPr kumimoji="1" lang="en-US" altLang="ja-JP" sz="1800" dirty="0"/>
              <a:t> Teams</a:t>
            </a:r>
            <a:r>
              <a:rPr kumimoji="1" lang="ja-JP" altLang="en-US" sz="1800" dirty="0"/>
              <a:t>メッセージ</a:t>
            </a:r>
            <a:r>
              <a:rPr kumimoji="1" lang="en-US" altLang="ja-JP" sz="1800" dirty="0"/>
              <a:t>Bot</a:t>
            </a:r>
            <a:r>
              <a:rPr kumimoji="1" lang="ja-JP" altLang="en-US" sz="1800" dirty="0"/>
              <a:t>　使用マニュアル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4E2A9E53-B564-4C45-E4E2-B8D23DFF50D7}"/>
              </a:ext>
            </a:extLst>
          </p:cNvPr>
          <p:cNvSpPr/>
          <p:nvPr/>
        </p:nvSpPr>
        <p:spPr>
          <a:xfrm>
            <a:off x="6639560" y="-1"/>
            <a:ext cx="1704340" cy="56605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フローの編集</a:t>
            </a:r>
          </a:p>
        </p:txBody>
      </p:sp>
    </p:spTree>
    <p:extLst>
      <p:ext uri="{BB962C8B-B14F-4D97-AF65-F5344CB8AC3E}">
        <p14:creationId xmlns:p14="http://schemas.microsoft.com/office/powerpoint/2010/main" val="14742763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4168D31-41A0-6ADC-907E-E217409CE7FA}"/>
              </a:ext>
            </a:extLst>
          </p:cNvPr>
          <p:cNvSpPr txBox="1"/>
          <p:nvPr/>
        </p:nvSpPr>
        <p:spPr>
          <a:xfrm>
            <a:off x="6096000" y="2571265"/>
            <a:ext cx="6096000" cy="12999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dirty="0">
                <a:highlight>
                  <a:srgbClr val="FFFF00"/>
                </a:highlight>
              </a:rPr>
              <a:t>テーブル設定（アクション）</a:t>
            </a:r>
            <a:endParaRPr lang="en-US" altLang="ja-JP" dirty="0">
              <a:highlight>
                <a:srgbClr val="FFFF00"/>
              </a:highlight>
            </a:endParaRPr>
          </a:p>
          <a:p>
            <a:pPr>
              <a:lnSpc>
                <a:spcPct val="150000"/>
              </a:lnSpc>
            </a:pPr>
            <a:r>
              <a:rPr lang="ja-JP" altLang="en-US" dirty="0"/>
              <a:t>「</a:t>
            </a:r>
            <a:r>
              <a:rPr lang="en-US" altLang="ja-JP" dirty="0"/>
              <a:t>Bot</a:t>
            </a:r>
            <a:r>
              <a:rPr lang="ja-JP" altLang="en-US" dirty="0"/>
              <a:t>メッセージリスト</a:t>
            </a:r>
            <a:r>
              <a:rPr lang="en-US" altLang="ja-JP" dirty="0"/>
              <a:t>.xlsx</a:t>
            </a:r>
            <a:r>
              <a:rPr lang="ja-JP" altLang="en-US" dirty="0"/>
              <a:t>」と紐づけています。</a:t>
            </a:r>
            <a:endParaRPr lang="en-US" altLang="ja-JP" dirty="0"/>
          </a:p>
          <a:p>
            <a:pPr>
              <a:lnSpc>
                <a:spcPct val="150000"/>
              </a:lnSpc>
            </a:pPr>
            <a:r>
              <a:rPr lang="ja-JP" altLang="en-US" dirty="0"/>
              <a:t>編集の必要はありません。</a:t>
            </a:r>
            <a:endParaRPr lang="en-US" altLang="ja-JP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4555EC9-46BF-3302-067C-D1F057C478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80786"/>
            <a:ext cx="5744377" cy="4496427"/>
          </a:xfrm>
          <a:prstGeom prst="rect">
            <a:avLst/>
          </a:prstGeom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3436CB86-841C-FA90-4F22-5DEE4AB1FDDA}"/>
              </a:ext>
            </a:extLst>
          </p:cNvPr>
          <p:cNvSpPr/>
          <p:nvPr/>
        </p:nvSpPr>
        <p:spPr>
          <a:xfrm>
            <a:off x="0" y="0"/>
            <a:ext cx="6616700" cy="566057"/>
          </a:xfrm>
          <a:prstGeom prst="rect">
            <a:avLst/>
          </a:prstGeom>
          <a:solidFill>
            <a:srgbClr val="33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kumimoji="1" lang="en-US" altLang="ja-JP" sz="1800" dirty="0"/>
              <a:t>【Power Automate</a:t>
            </a:r>
            <a:r>
              <a:rPr lang="en-US" altLang="ja-JP" sz="1800" dirty="0"/>
              <a:t>】</a:t>
            </a:r>
            <a:r>
              <a:rPr kumimoji="1" lang="en-US" altLang="ja-JP" sz="1800" dirty="0"/>
              <a:t> Teams</a:t>
            </a:r>
            <a:r>
              <a:rPr kumimoji="1" lang="ja-JP" altLang="en-US" sz="1800" dirty="0"/>
              <a:t>メッセージ</a:t>
            </a:r>
            <a:r>
              <a:rPr kumimoji="1" lang="en-US" altLang="ja-JP" sz="1800" dirty="0"/>
              <a:t>Bot</a:t>
            </a:r>
            <a:r>
              <a:rPr kumimoji="1" lang="ja-JP" altLang="en-US" sz="1800" dirty="0"/>
              <a:t>　使用マニュアル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83E21D86-7A54-6F1D-76CA-356CD2C3007C}"/>
              </a:ext>
            </a:extLst>
          </p:cNvPr>
          <p:cNvSpPr/>
          <p:nvPr/>
        </p:nvSpPr>
        <p:spPr>
          <a:xfrm>
            <a:off x="6639560" y="-1"/>
            <a:ext cx="1704340" cy="56605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フローの編集</a:t>
            </a:r>
          </a:p>
        </p:txBody>
      </p:sp>
    </p:spTree>
    <p:extLst>
      <p:ext uri="{BB962C8B-B14F-4D97-AF65-F5344CB8AC3E}">
        <p14:creationId xmlns:p14="http://schemas.microsoft.com/office/powerpoint/2010/main" val="5646746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927</Words>
  <Application>Microsoft Office PowerPoint</Application>
  <PresentationFormat>ワイド画面</PresentationFormat>
  <Paragraphs>117</Paragraphs>
  <Slides>21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21</vt:i4>
      </vt:variant>
    </vt:vector>
  </HeadingPairs>
  <TitlesOfParts>
    <vt:vector size="22" baseType="lpstr"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瀬戸口 義貴</dc:creator>
  <cp:lastModifiedBy>瀬戸口 義貴</cp:lastModifiedBy>
  <cp:revision>26</cp:revision>
  <dcterms:created xsi:type="dcterms:W3CDTF">2023-02-02T04:25:10Z</dcterms:created>
  <dcterms:modified xsi:type="dcterms:W3CDTF">2023-02-04T00:28:15Z</dcterms:modified>
</cp:coreProperties>
</file>